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6"/>
  </p:notesMasterIdLst>
  <p:sldIdLst>
    <p:sldId id="256" r:id="rId2"/>
    <p:sldId id="258" r:id="rId3"/>
    <p:sldId id="261" r:id="rId4"/>
    <p:sldId id="263" r:id="rId5"/>
    <p:sldId id="259" r:id="rId6"/>
    <p:sldId id="287" r:id="rId7"/>
    <p:sldId id="260" r:id="rId8"/>
    <p:sldId id="288" r:id="rId9"/>
    <p:sldId id="262" r:id="rId10"/>
    <p:sldId id="289" r:id="rId11"/>
    <p:sldId id="270" r:id="rId12"/>
    <p:sldId id="264" r:id="rId13"/>
    <p:sldId id="269" r:id="rId14"/>
    <p:sldId id="286" r:id="rId15"/>
  </p:sldIdLst>
  <p:sldSz cx="9144000" cy="5143500" type="screen16x9"/>
  <p:notesSz cx="6858000" cy="9144000"/>
  <p:embeddedFontLst>
    <p:embeddedFont>
      <p:font typeface="Calligraffitti" panose="020B0604020202020204" charset="0"/>
      <p:regular r:id="rId17"/>
    </p:embeddedFont>
    <p:embeddedFont>
      <p:font typeface="Coming Soon" panose="020B0604020202020204" charset="0"/>
      <p:regular r:id="rId18"/>
    </p:embeddedFont>
    <p:embeddedFont>
      <p:font typeface="Didact Gothic" panose="00000500000000000000" pitchFamily="2" charset="0"/>
      <p:regular r:id="rId19"/>
    </p:embeddedFont>
    <p:embeddedFont>
      <p:font typeface="Montserrat" panose="02000505000000020004" pitchFamily="2" charset="0"/>
      <p:regular r:id="rId20"/>
      <p:bold r:id="rId21"/>
      <p:italic r:id="rId22"/>
      <p:boldItalic r:id="rId23"/>
    </p:embeddedFont>
    <p:embeddedFont>
      <p:font typeface="Nunito" pitchFamily="2" charset="0"/>
      <p:regular r:id="rId24"/>
      <p:bold r:id="rId25"/>
      <p:italic r:id="rId26"/>
      <p:boldItalic r:id="rId27"/>
    </p:embeddedFont>
    <p:embeddedFont>
      <p:font typeface="Nunito SemiBold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2C2638-46F0-4F3D-9A23-146E3310855E}">
  <a:tblStyle styleId="{B62C2638-46F0-4F3D-9A23-146E331085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a80c9abe00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a80c9abe00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0087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6181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b2b303a98b_0_7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b2b303a98b_0_7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a80c9abe00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a80c9abe00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a80c9abe00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a80c9abe00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04d9405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04d9405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b12865b1d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b12865b1d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a80c9abe0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a80c9abe0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a80c9abe00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a80c9abe00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a04d9405f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a04d9405f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a80c9abe00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a80c9abe00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89535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af111183c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af111183c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rot="-13826">
            <a:off x="1526658" y="1137885"/>
            <a:ext cx="3207626" cy="20529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13894">
            <a:off x="1532168" y="3178851"/>
            <a:ext cx="2078417" cy="792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7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"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ctrTitle"/>
          </p:nvPr>
        </p:nvSpPr>
        <p:spPr>
          <a:xfrm>
            <a:off x="1131100" y="1002979"/>
            <a:ext cx="29661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1"/>
          </p:nvPr>
        </p:nvSpPr>
        <p:spPr>
          <a:xfrm>
            <a:off x="1143850" y="3248425"/>
            <a:ext cx="2558700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369825" y="450150"/>
            <a:ext cx="4006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0310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>
            <a:spLocks noGrp="1"/>
          </p:cNvSpPr>
          <p:nvPr>
            <p:ph type="body" idx="1"/>
          </p:nvPr>
        </p:nvSpPr>
        <p:spPr>
          <a:xfrm>
            <a:off x="5014075" y="1591500"/>
            <a:ext cx="2879700" cy="32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192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 rot="-20828">
            <a:off x="1651141" y="2117894"/>
            <a:ext cx="2921454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 rot="-21016">
            <a:off x="1650909" y="2854842"/>
            <a:ext cx="2797252" cy="7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207615" y="316994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340755" y="3793130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 idx="2"/>
          </p:nvPr>
        </p:nvSpPr>
        <p:spPr>
          <a:xfrm>
            <a:off x="5610185" y="31698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5743324" y="3793130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930200" y="627400"/>
            <a:ext cx="35085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 rot="-45610">
            <a:off x="938266" y="1212165"/>
            <a:ext cx="3437103" cy="3043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930200" y="627400"/>
            <a:ext cx="362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body" idx="1"/>
          </p:nvPr>
        </p:nvSpPr>
        <p:spPr>
          <a:xfrm>
            <a:off x="920425" y="1532800"/>
            <a:ext cx="42801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ligraffitti"/>
              <a:buNone/>
              <a:defRPr sz="36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3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 rot="-10329">
            <a:off x="1526295" y="2156246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title" idx="2"/>
          </p:nvPr>
        </p:nvSpPr>
        <p:spPr>
          <a:xfrm rot="-9483">
            <a:off x="5574058" y="1634538"/>
            <a:ext cx="2175008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3"/>
          </p:nvPr>
        </p:nvSpPr>
        <p:spPr>
          <a:xfrm rot="-10329">
            <a:off x="5191381" y="2126275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4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5"/>
          </p:nvPr>
        </p:nvSpPr>
        <p:spPr>
          <a:xfrm rot="-10329">
            <a:off x="1510038" y="3451704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6" hasCustomPrompt="1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7" hasCustomPrompt="1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8" hasCustomPrompt="1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9"/>
          </p:nvPr>
        </p:nvSpPr>
        <p:spPr>
          <a:xfrm rot="-9483">
            <a:off x="5578180" y="2912532"/>
            <a:ext cx="2175008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3"/>
          </p:nvPr>
        </p:nvSpPr>
        <p:spPr>
          <a:xfrm rot="-10329">
            <a:off x="5195529" y="3412369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4" hasCustomPrompt="1"/>
          </p:nvPr>
        </p:nvSpPr>
        <p:spPr>
          <a:xfrm rot="-11554">
            <a:off x="5192882" y="2914824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15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838200" y="1821840"/>
            <a:ext cx="7738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053800" y="2960605"/>
            <a:ext cx="3522600" cy="12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096900" y="3436605"/>
            <a:ext cx="2950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1538400" y="1464650"/>
            <a:ext cx="60672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4" r:id="rId10"/>
    <p:sldLayoutId id="2147483679" r:id="rId11"/>
    <p:sldLayoutId id="2147483680" r:id="rId12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33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167" name="Google Shape;167;p33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3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3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3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3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3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3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3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3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3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3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33"/>
          <p:cNvGrpSpPr/>
          <p:nvPr/>
        </p:nvGrpSpPr>
        <p:grpSpPr>
          <a:xfrm>
            <a:off x="3066306" y="1001389"/>
            <a:ext cx="865867" cy="905674"/>
            <a:chOff x="4752750" y="1949012"/>
            <a:chExt cx="1356521" cy="1418884"/>
          </a:xfrm>
        </p:grpSpPr>
        <p:sp>
          <p:nvSpPr>
            <p:cNvPr id="191" name="Google Shape;191;p33"/>
            <p:cNvSpPr/>
            <p:nvPr/>
          </p:nvSpPr>
          <p:spPr>
            <a:xfrm>
              <a:off x="5753866" y="2408595"/>
              <a:ext cx="355404" cy="509021"/>
            </a:xfrm>
            <a:custGeom>
              <a:avLst/>
              <a:gdLst/>
              <a:ahLst/>
              <a:cxnLst/>
              <a:rect l="l" t="t" r="r" b="b"/>
              <a:pathLst>
                <a:path w="3630" h="5199" extrusionOk="0">
                  <a:moveTo>
                    <a:pt x="2329" y="1"/>
                  </a:moveTo>
                  <a:cubicBezTo>
                    <a:pt x="2298" y="1"/>
                    <a:pt x="2262" y="17"/>
                    <a:pt x="2204" y="56"/>
                  </a:cubicBezTo>
                  <a:cubicBezTo>
                    <a:pt x="2178" y="107"/>
                    <a:pt x="2191" y="145"/>
                    <a:pt x="2229" y="184"/>
                  </a:cubicBezTo>
                  <a:lnTo>
                    <a:pt x="2242" y="184"/>
                  </a:lnTo>
                  <a:cubicBezTo>
                    <a:pt x="2471" y="362"/>
                    <a:pt x="2675" y="553"/>
                    <a:pt x="2828" y="769"/>
                  </a:cubicBezTo>
                  <a:cubicBezTo>
                    <a:pt x="2993" y="998"/>
                    <a:pt x="3146" y="1240"/>
                    <a:pt x="3184" y="1521"/>
                  </a:cubicBezTo>
                  <a:cubicBezTo>
                    <a:pt x="3210" y="1648"/>
                    <a:pt x="3146" y="1813"/>
                    <a:pt x="3121" y="1941"/>
                  </a:cubicBezTo>
                  <a:cubicBezTo>
                    <a:pt x="3108" y="2004"/>
                    <a:pt x="3082" y="2068"/>
                    <a:pt x="3082" y="2132"/>
                  </a:cubicBezTo>
                  <a:cubicBezTo>
                    <a:pt x="3082" y="2195"/>
                    <a:pt x="3070" y="2272"/>
                    <a:pt x="3070" y="2335"/>
                  </a:cubicBezTo>
                  <a:cubicBezTo>
                    <a:pt x="3031" y="2603"/>
                    <a:pt x="2904" y="2858"/>
                    <a:pt x="2802" y="3125"/>
                  </a:cubicBezTo>
                  <a:cubicBezTo>
                    <a:pt x="2751" y="3278"/>
                    <a:pt x="2688" y="3405"/>
                    <a:pt x="2586" y="3507"/>
                  </a:cubicBezTo>
                  <a:cubicBezTo>
                    <a:pt x="2548" y="3558"/>
                    <a:pt x="2484" y="3596"/>
                    <a:pt x="2420" y="3634"/>
                  </a:cubicBezTo>
                  <a:cubicBezTo>
                    <a:pt x="2357" y="3685"/>
                    <a:pt x="2306" y="3736"/>
                    <a:pt x="2255" y="3774"/>
                  </a:cubicBezTo>
                  <a:cubicBezTo>
                    <a:pt x="2216" y="3838"/>
                    <a:pt x="2178" y="3914"/>
                    <a:pt x="2127" y="3953"/>
                  </a:cubicBezTo>
                  <a:lnTo>
                    <a:pt x="1987" y="4118"/>
                  </a:lnTo>
                  <a:cubicBezTo>
                    <a:pt x="1936" y="4156"/>
                    <a:pt x="1873" y="4207"/>
                    <a:pt x="1834" y="4258"/>
                  </a:cubicBezTo>
                  <a:cubicBezTo>
                    <a:pt x="1784" y="4309"/>
                    <a:pt x="1733" y="4373"/>
                    <a:pt x="1669" y="4398"/>
                  </a:cubicBezTo>
                  <a:cubicBezTo>
                    <a:pt x="1605" y="4449"/>
                    <a:pt x="1542" y="4475"/>
                    <a:pt x="1478" y="4513"/>
                  </a:cubicBezTo>
                  <a:cubicBezTo>
                    <a:pt x="1414" y="4538"/>
                    <a:pt x="1338" y="4564"/>
                    <a:pt x="1274" y="4577"/>
                  </a:cubicBezTo>
                  <a:cubicBezTo>
                    <a:pt x="1147" y="4627"/>
                    <a:pt x="1020" y="4678"/>
                    <a:pt x="892" y="4729"/>
                  </a:cubicBezTo>
                  <a:cubicBezTo>
                    <a:pt x="638" y="4831"/>
                    <a:pt x="357" y="4908"/>
                    <a:pt x="77" y="4959"/>
                  </a:cubicBezTo>
                  <a:cubicBezTo>
                    <a:pt x="52" y="4959"/>
                    <a:pt x="26" y="4984"/>
                    <a:pt x="14" y="5022"/>
                  </a:cubicBezTo>
                  <a:cubicBezTo>
                    <a:pt x="1" y="5073"/>
                    <a:pt x="26" y="5111"/>
                    <a:pt x="77" y="5137"/>
                  </a:cubicBezTo>
                  <a:cubicBezTo>
                    <a:pt x="224" y="5180"/>
                    <a:pt x="377" y="5199"/>
                    <a:pt x="532" y="5199"/>
                  </a:cubicBezTo>
                  <a:cubicBezTo>
                    <a:pt x="698" y="5199"/>
                    <a:pt x="867" y="5176"/>
                    <a:pt x="1032" y="5137"/>
                  </a:cubicBezTo>
                  <a:cubicBezTo>
                    <a:pt x="1172" y="5073"/>
                    <a:pt x="1338" y="5035"/>
                    <a:pt x="1465" y="4933"/>
                  </a:cubicBezTo>
                  <a:cubicBezTo>
                    <a:pt x="1593" y="4818"/>
                    <a:pt x="1720" y="4717"/>
                    <a:pt x="1847" y="4640"/>
                  </a:cubicBezTo>
                  <a:cubicBezTo>
                    <a:pt x="1975" y="4551"/>
                    <a:pt x="2102" y="4462"/>
                    <a:pt x="2229" y="4373"/>
                  </a:cubicBezTo>
                  <a:lnTo>
                    <a:pt x="2420" y="4233"/>
                  </a:lnTo>
                  <a:cubicBezTo>
                    <a:pt x="2484" y="4182"/>
                    <a:pt x="2535" y="4118"/>
                    <a:pt x="2598" y="4067"/>
                  </a:cubicBezTo>
                  <a:cubicBezTo>
                    <a:pt x="2662" y="4016"/>
                    <a:pt x="2700" y="3953"/>
                    <a:pt x="2739" y="3876"/>
                  </a:cubicBezTo>
                  <a:cubicBezTo>
                    <a:pt x="2764" y="3800"/>
                    <a:pt x="2789" y="3723"/>
                    <a:pt x="2828" y="3660"/>
                  </a:cubicBezTo>
                  <a:cubicBezTo>
                    <a:pt x="2917" y="3532"/>
                    <a:pt x="3019" y="3418"/>
                    <a:pt x="3121" y="3290"/>
                  </a:cubicBezTo>
                  <a:cubicBezTo>
                    <a:pt x="3210" y="3163"/>
                    <a:pt x="3299" y="3023"/>
                    <a:pt x="3362" y="2870"/>
                  </a:cubicBezTo>
                  <a:cubicBezTo>
                    <a:pt x="3426" y="2730"/>
                    <a:pt x="3490" y="2590"/>
                    <a:pt x="3528" y="2425"/>
                  </a:cubicBezTo>
                  <a:cubicBezTo>
                    <a:pt x="3592" y="2272"/>
                    <a:pt x="3630" y="2094"/>
                    <a:pt x="3592" y="1941"/>
                  </a:cubicBezTo>
                  <a:cubicBezTo>
                    <a:pt x="3579" y="1852"/>
                    <a:pt x="3566" y="1775"/>
                    <a:pt x="3528" y="1699"/>
                  </a:cubicBezTo>
                  <a:cubicBezTo>
                    <a:pt x="3503" y="1622"/>
                    <a:pt x="3490" y="1533"/>
                    <a:pt x="3464" y="1457"/>
                  </a:cubicBezTo>
                  <a:cubicBezTo>
                    <a:pt x="3388" y="1139"/>
                    <a:pt x="3312" y="820"/>
                    <a:pt x="3121" y="566"/>
                  </a:cubicBezTo>
                  <a:cubicBezTo>
                    <a:pt x="2930" y="311"/>
                    <a:pt x="2675" y="107"/>
                    <a:pt x="2357" y="5"/>
                  </a:cubicBezTo>
                  <a:cubicBezTo>
                    <a:pt x="2348" y="2"/>
                    <a:pt x="2339" y="1"/>
                    <a:pt x="2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" name="Google Shape;192;p33"/>
            <p:cNvGrpSpPr/>
            <p:nvPr/>
          </p:nvGrpSpPr>
          <p:grpSpPr>
            <a:xfrm>
              <a:off x="4752750" y="1949012"/>
              <a:ext cx="1320396" cy="1418884"/>
              <a:chOff x="4752750" y="1949012"/>
              <a:chExt cx="1320396" cy="1418884"/>
            </a:xfrm>
          </p:grpSpPr>
          <p:sp>
            <p:nvSpPr>
              <p:cNvPr id="193" name="Google Shape;193;p33"/>
              <p:cNvSpPr/>
              <p:nvPr/>
            </p:nvSpPr>
            <p:spPr>
              <a:xfrm>
                <a:off x="5439775" y="2106645"/>
                <a:ext cx="617209" cy="327598"/>
              </a:xfrm>
              <a:custGeom>
                <a:avLst/>
                <a:gdLst/>
                <a:ahLst/>
                <a:cxnLst/>
                <a:rect l="l" t="t" r="r" b="b"/>
                <a:pathLst>
                  <a:path w="6304" h="3346" extrusionOk="0">
                    <a:moveTo>
                      <a:pt x="3596" y="1"/>
                    </a:moveTo>
                    <a:cubicBezTo>
                      <a:pt x="3440" y="1"/>
                      <a:pt x="3285" y="8"/>
                      <a:pt x="3132" y="8"/>
                    </a:cubicBezTo>
                    <a:cubicBezTo>
                      <a:pt x="2941" y="8"/>
                      <a:pt x="2763" y="21"/>
                      <a:pt x="2585" y="84"/>
                    </a:cubicBezTo>
                    <a:cubicBezTo>
                      <a:pt x="2407" y="161"/>
                      <a:pt x="2267" y="275"/>
                      <a:pt x="2088" y="326"/>
                    </a:cubicBezTo>
                    <a:cubicBezTo>
                      <a:pt x="1828" y="441"/>
                      <a:pt x="1568" y="470"/>
                      <a:pt x="1301" y="470"/>
                    </a:cubicBezTo>
                    <a:cubicBezTo>
                      <a:pt x="1241" y="470"/>
                      <a:pt x="1181" y="469"/>
                      <a:pt x="1121" y="466"/>
                    </a:cubicBezTo>
                    <a:cubicBezTo>
                      <a:pt x="790" y="466"/>
                      <a:pt x="471" y="415"/>
                      <a:pt x="140" y="352"/>
                    </a:cubicBezTo>
                    <a:cubicBezTo>
                      <a:pt x="118" y="352"/>
                      <a:pt x="92" y="360"/>
                      <a:pt x="72" y="360"/>
                    </a:cubicBezTo>
                    <a:cubicBezTo>
                      <a:pt x="56" y="360"/>
                      <a:pt x="44" y="355"/>
                      <a:pt x="38" y="339"/>
                    </a:cubicBezTo>
                    <a:lnTo>
                      <a:pt x="38" y="339"/>
                    </a:lnTo>
                    <a:cubicBezTo>
                      <a:pt x="0" y="390"/>
                      <a:pt x="26" y="453"/>
                      <a:pt x="64" y="466"/>
                    </a:cubicBezTo>
                    <a:cubicBezTo>
                      <a:pt x="408" y="632"/>
                      <a:pt x="751" y="721"/>
                      <a:pt x="1121" y="721"/>
                    </a:cubicBezTo>
                    <a:cubicBezTo>
                      <a:pt x="1464" y="721"/>
                      <a:pt x="1834" y="606"/>
                      <a:pt x="2165" y="517"/>
                    </a:cubicBezTo>
                    <a:cubicBezTo>
                      <a:pt x="2275" y="483"/>
                      <a:pt x="2391" y="478"/>
                      <a:pt x="2505" y="478"/>
                    </a:cubicBezTo>
                    <a:cubicBezTo>
                      <a:pt x="2562" y="478"/>
                      <a:pt x="2619" y="479"/>
                      <a:pt x="2674" y="479"/>
                    </a:cubicBezTo>
                    <a:cubicBezTo>
                      <a:pt x="2852" y="479"/>
                      <a:pt x="3018" y="441"/>
                      <a:pt x="3171" y="390"/>
                    </a:cubicBezTo>
                    <a:cubicBezTo>
                      <a:pt x="3362" y="354"/>
                      <a:pt x="3545" y="347"/>
                      <a:pt x="3727" y="347"/>
                    </a:cubicBezTo>
                    <a:cubicBezTo>
                      <a:pt x="3872" y="347"/>
                      <a:pt x="4017" y="352"/>
                      <a:pt x="4164" y="352"/>
                    </a:cubicBezTo>
                    <a:cubicBezTo>
                      <a:pt x="4317" y="352"/>
                      <a:pt x="4495" y="377"/>
                      <a:pt x="4635" y="453"/>
                    </a:cubicBezTo>
                    <a:cubicBezTo>
                      <a:pt x="4699" y="479"/>
                      <a:pt x="4762" y="543"/>
                      <a:pt x="4826" y="594"/>
                    </a:cubicBezTo>
                    <a:cubicBezTo>
                      <a:pt x="4890" y="644"/>
                      <a:pt x="4953" y="683"/>
                      <a:pt x="5017" y="721"/>
                    </a:cubicBezTo>
                    <a:cubicBezTo>
                      <a:pt x="5170" y="797"/>
                      <a:pt x="5297" y="899"/>
                      <a:pt x="5399" y="1001"/>
                    </a:cubicBezTo>
                    <a:cubicBezTo>
                      <a:pt x="5514" y="1116"/>
                      <a:pt x="5615" y="1243"/>
                      <a:pt x="5692" y="1383"/>
                    </a:cubicBezTo>
                    <a:cubicBezTo>
                      <a:pt x="5781" y="1536"/>
                      <a:pt x="5819" y="1689"/>
                      <a:pt x="5832" y="1854"/>
                    </a:cubicBezTo>
                    <a:cubicBezTo>
                      <a:pt x="5845" y="2007"/>
                      <a:pt x="5883" y="2147"/>
                      <a:pt x="5896" y="2313"/>
                    </a:cubicBezTo>
                    <a:cubicBezTo>
                      <a:pt x="5921" y="2618"/>
                      <a:pt x="5857" y="2936"/>
                      <a:pt x="5705" y="3204"/>
                    </a:cubicBezTo>
                    <a:lnTo>
                      <a:pt x="5705" y="3217"/>
                    </a:lnTo>
                    <a:cubicBezTo>
                      <a:pt x="5692" y="3255"/>
                      <a:pt x="5692" y="3280"/>
                      <a:pt x="5705" y="3318"/>
                    </a:cubicBezTo>
                    <a:cubicBezTo>
                      <a:pt x="5720" y="3334"/>
                      <a:pt x="5746" y="3345"/>
                      <a:pt x="5775" y="3345"/>
                    </a:cubicBezTo>
                    <a:cubicBezTo>
                      <a:pt x="5793" y="3345"/>
                      <a:pt x="5813" y="3341"/>
                      <a:pt x="5832" y="3331"/>
                    </a:cubicBezTo>
                    <a:cubicBezTo>
                      <a:pt x="6150" y="3102"/>
                      <a:pt x="6303" y="2695"/>
                      <a:pt x="6303" y="2313"/>
                    </a:cubicBezTo>
                    <a:cubicBezTo>
                      <a:pt x="6303" y="2223"/>
                      <a:pt x="6303" y="2122"/>
                      <a:pt x="6290" y="2032"/>
                    </a:cubicBezTo>
                    <a:cubicBezTo>
                      <a:pt x="6278" y="1931"/>
                      <a:pt x="6265" y="1829"/>
                      <a:pt x="6214" y="1752"/>
                    </a:cubicBezTo>
                    <a:cubicBezTo>
                      <a:pt x="6176" y="1676"/>
                      <a:pt x="6138" y="1599"/>
                      <a:pt x="6087" y="1510"/>
                    </a:cubicBezTo>
                    <a:cubicBezTo>
                      <a:pt x="6074" y="1472"/>
                      <a:pt x="6036" y="1434"/>
                      <a:pt x="6023" y="1396"/>
                    </a:cubicBezTo>
                    <a:cubicBezTo>
                      <a:pt x="6010" y="1358"/>
                      <a:pt x="5972" y="1307"/>
                      <a:pt x="5959" y="1281"/>
                    </a:cubicBezTo>
                    <a:cubicBezTo>
                      <a:pt x="5883" y="1116"/>
                      <a:pt x="5781" y="937"/>
                      <a:pt x="5679" y="797"/>
                    </a:cubicBezTo>
                    <a:cubicBezTo>
                      <a:pt x="5565" y="657"/>
                      <a:pt x="5424" y="517"/>
                      <a:pt x="5272" y="403"/>
                    </a:cubicBezTo>
                    <a:cubicBezTo>
                      <a:pt x="5195" y="352"/>
                      <a:pt x="5119" y="313"/>
                      <a:pt x="5017" y="275"/>
                    </a:cubicBezTo>
                    <a:lnTo>
                      <a:pt x="4737" y="224"/>
                    </a:lnTo>
                    <a:cubicBezTo>
                      <a:pt x="4559" y="186"/>
                      <a:pt x="4380" y="122"/>
                      <a:pt x="4215" y="71"/>
                    </a:cubicBezTo>
                    <a:cubicBezTo>
                      <a:pt x="4011" y="13"/>
                      <a:pt x="3803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3"/>
              <p:cNvSpPr/>
              <p:nvPr/>
            </p:nvSpPr>
            <p:spPr>
              <a:xfrm>
                <a:off x="4926048" y="2635156"/>
                <a:ext cx="842886" cy="732740"/>
              </a:xfrm>
              <a:custGeom>
                <a:avLst/>
                <a:gdLst/>
                <a:ahLst/>
                <a:cxnLst/>
                <a:rect l="l" t="t" r="r" b="b"/>
                <a:pathLst>
                  <a:path w="8609" h="7484" extrusionOk="0">
                    <a:moveTo>
                      <a:pt x="846" y="1"/>
                    </a:moveTo>
                    <a:cubicBezTo>
                      <a:pt x="808" y="1"/>
                      <a:pt x="775" y="33"/>
                      <a:pt x="765" y="72"/>
                    </a:cubicBezTo>
                    <a:cubicBezTo>
                      <a:pt x="638" y="531"/>
                      <a:pt x="536" y="1002"/>
                      <a:pt x="459" y="1460"/>
                    </a:cubicBezTo>
                    <a:cubicBezTo>
                      <a:pt x="383" y="1944"/>
                      <a:pt x="307" y="2403"/>
                      <a:pt x="256" y="2886"/>
                    </a:cubicBezTo>
                    <a:cubicBezTo>
                      <a:pt x="205" y="3358"/>
                      <a:pt x="166" y="3841"/>
                      <a:pt x="128" y="4313"/>
                    </a:cubicBezTo>
                    <a:lnTo>
                      <a:pt x="65" y="5038"/>
                    </a:lnTo>
                    <a:cubicBezTo>
                      <a:pt x="39" y="5268"/>
                      <a:pt x="1" y="5510"/>
                      <a:pt x="14" y="5777"/>
                    </a:cubicBezTo>
                    <a:cubicBezTo>
                      <a:pt x="14" y="5815"/>
                      <a:pt x="39" y="5841"/>
                      <a:pt x="52" y="5866"/>
                    </a:cubicBezTo>
                    <a:lnTo>
                      <a:pt x="65" y="5879"/>
                    </a:lnTo>
                    <a:cubicBezTo>
                      <a:pt x="103" y="5930"/>
                      <a:pt x="116" y="5942"/>
                      <a:pt x="128" y="5955"/>
                    </a:cubicBezTo>
                    <a:lnTo>
                      <a:pt x="192" y="6006"/>
                    </a:lnTo>
                    <a:cubicBezTo>
                      <a:pt x="230" y="6057"/>
                      <a:pt x="268" y="6083"/>
                      <a:pt x="307" y="6121"/>
                    </a:cubicBezTo>
                    <a:cubicBezTo>
                      <a:pt x="307" y="6121"/>
                      <a:pt x="307" y="6121"/>
                      <a:pt x="307" y="6121"/>
                    </a:cubicBezTo>
                    <a:lnTo>
                      <a:pt x="307" y="6121"/>
                    </a:lnTo>
                    <a:cubicBezTo>
                      <a:pt x="308" y="6122"/>
                      <a:pt x="309" y="6123"/>
                      <a:pt x="310" y="6124"/>
                    </a:cubicBezTo>
                    <a:lnTo>
                      <a:pt x="310" y="6124"/>
                    </a:lnTo>
                    <a:cubicBezTo>
                      <a:pt x="513" y="6313"/>
                      <a:pt x="766" y="6440"/>
                      <a:pt x="1007" y="6541"/>
                    </a:cubicBezTo>
                    <a:cubicBezTo>
                      <a:pt x="1262" y="6656"/>
                      <a:pt x="1503" y="6757"/>
                      <a:pt x="1758" y="6847"/>
                    </a:cubicBezTo>
                    <a:cubicBezTo>
                      <a:pt x="2242" y="7025"/>
                      <a:pt x="2751" y="7165"/>
                      <a:pt x="3286" y="7229"/>
                    </a:cubicBezTo>
                    <a:cubicBezTo>
                      <a:pt x="3541" y="7267"/>
                      <a:pt x="3808" y="7279"/>
                      <a:pt x="4063" y="7305"/>
                    </a:cubicBezTo>
                    <a:cubicBezTo>
                      <a:pt x="4318" y="7343"/>
                      <a:pt x="4585" y="7343"/>
                      <a:pt x="4840" y="7407"/>
                    </a:cubicBezTo>
                    <a:cubicBezTo>
                      <a:pt x="4980" y="7420"/>
                      <a:pt x="5107" y="7458"/>
                      <a:pt x="5234" y="7470"/>
                    </a:cubicBezTo>
                    <a:cubicBezTo>
                      <a:pt x="5387" y="7483"/>
                      <a:pt x="5514" y="7483"/>
                      <a:pt x="5642" y="7483"/>
                    </a:cubicBezTo>
                    <a:cubicBezTo>
                      <a:pt x="5896" y="7470"/>
                      <a:pt x="6164" y="7470"/>
                      <a:pt x="6419" y="7458"/>
                    </a:cubicBezTo>
                    <a:lnTo>
                      <a:pt x="7195" y="7369"/>
                    </a:lnTo>
                    <a:cubicBezTo>
                      <a:pt x="7450" y="7343"/>
                      <a:pt x="7717" y="7292"/>
                      <a:pt x="7972" y="7241"/>
                    </a:cubicBezTo>
                    <a:cubicBezTo>
                      <a:pt x="8061" y="7229"/>
                      <a:pt x="8125" y="7216"/>
                      <a:pt x="8188" y="7203"/>
                    </a:cubicBezTo>
                    <a:lnTo>
                      <a:pt x="8227" y="7178"/>
                    </a:lnTo>
                    <a:lnTo>
                      <a:pt x="8265" y="7165"/>
                    </a:lnTo>
                    <a:lnTo>
                      <a:pt x="8278" y="7152"/>
                    </a:lnTo>
                    <a:cubicBezTo>
                      <a:pt x="8290" y="7152"/>
                      <a:pt x="8316" y="7139"/>
                      <a:pt x="8329" y="7114"/>
                    </a:cubicBezTo>
                    <a:cubicBezTo>
                      <a:pt x="8329" y="7101"/>
                      <a:pt x="8329" y="7101"/>
                      <a:pt x="8341" y="7088"/>
                    </a:cubicBezTo>
                    <a:cubicBezTo>
                      <a:pt x="8341" y="7076"/>
                      <a:pt x="8354" y="7050"/>
                      <a:pt x="8354" y="7038"/>
                    </a:cubicBezTo>
                    <a:lnTo>
                      <a:pt x="8354" y="7025"/>
                    </a:lnTo>
                    <a:lnTo>
                      <a:pt x="8354" y="6987"/>
                    </a:lnTo>
                    <a:lnTo>
                      <a:pt x="8354" y="6948"/>
                    </a:lnTo>
                    <a:lnTo>
                      <a:pt x="8354" y="6897"/>
                    </a:lnTo>
                    <a:cubicBezTo>
                      <a:pt x="8354" y="6770"/>
                      <a:pt x="8341" y="6643"/>
                      <a:pt x="8341" y="6515"/>
                    </a:cubicBezTo>
                    <a:cubicBezTo>
                      <a:pt x="8329" y="6261"/>
                      <a:pt x="8341" y="6006"/>
                      <a:pt x="8341" y="5751"/>
                    </a:cubicBezTo>
                    <a:cubicBezTo>
                      <a:pt x="8316" y="4733"/>
                      <a:pt x="8341" y="3714"/>
                      <a:pt x="8596" y="2721"/>
                    </a:cubicBezTo>
                    <a:cubicBezTo>
                      <a:pt x="8609" y="2683"/>
                      <a:pt x="8596" y="2632"/>
                      <a:pt x="8545" y="2619"/>
                    </a:cubicBezTo>
                    <a:cubicBezTo>
                      <a:pt x="8538" y="2612"/>
                      <a:pt x="8528" y="2609"/>
                      <a:pt x="8517" y="2609"/>
                    </a:cubicBezTo>
                    <a:cubicBezTo>
                      <a:pt x="8488" y="2609"/>
                      <a:pt x="8452" y="2630"/>
                      <a:pt x="8443" y="2657"/>
                    </a:cubicBezTo>
                    <a:cubicBezTo>
                      <a:pt x="8214" y="3154"/>
                      <a:pt x="8087" y="3663"/>
                      <a:pt x="8010" y="4185"/>
                    </a:cubicBezTo>
                    <a:cubicBezTo>
                      <a:pt x="7947" y="4720"/>
                      <a:pt x="7896" y="5242"/>
                      <a:pt x="7934" y="5764"/>
                    </a:cubicBezTo>
                    <a:cubicBezTo>
                      <a:pt x="7947" y="6019"/>
                      <a:pt x="7972" y="6286"/>
                      <a:pt x="8023" y="6541"/>
                    </a:cubicBezTo>
                    <a:lnTo>
                      <a:pt x="8072" y="6911"/>
                    </a:lnTo>
                    <a:lnTo>
                      <a:pt x="8072" y="6911"/>
                    </a:lnTo>
                    <a:cubicBezTo>
                      <a:pt x="8022" y="6923"/>
                      <a:pt x="7959" y="6949"/>
                      <a:pt x="7896" y="6961"/>
                    </a:cubicBezTo>
                    <a:lnTo>
                      <a:pt x="7514" y="6999"/>
                    </a:lnTo>
                    <a:cubicBezTo>
                      <a:pt x="7386" y="6999"/>
                      <a:pt x="7259" y="7038"/>
                      <a:pt x="7132" y="7038"/>
                    </a:cubicBezTo>
                    <a:lnTo>
                      <a:pt x="6368" y="7076"/>
                    </a:lnTo>
                    <a:cubicBezTo>
                      <a:pt x="6113" y="7076"/>
                      <a:pt x="5858" y="7050"/>
                      <a:pt x="5604" y="7050"/>
                    </a:cubicBezTo>
                    <a:cubicBezTo>
                      <a:pt x="5349" y="7050"/>
                      <a:pt x="5094" y="7088"/>
                      <a:pt x="4840" y="7088"/>
                    </a:cubicBezTo>
                    <a:cubicBezTo>
                      <a:pt x="4776" y="7092"/>
                      <a:pt x="4712" y="7093"/>
                      <a:pt x="4649" y="7093"/>
                    </a:cubicBezTo>
                    <a:cubicBezTo>
                      <a:pt x="4458" y="7093"/>
                      <a:pt x="4267" y="7079"/>
                      <a:pt x="4076" y="7050"/>
                    </a:cubicBezTo>
                    <a:cubicBezTo>
                      <a:pt x="3821" y="7025"/>
                      <a:pt x="3579" y="6974"/>
                      <a:pt x="3324" y="6910"/>
                    </a:cubicBezTo>
                    <a:cubicBezTo>
                      <a:pt x="3070" y="6847"/>
                      <a:pt x="2815" y="6783"/>
                      <a:pt x="2586" y="6719"/>
                    </a:cubicBezTo>
                    <a:cubicBezTo>
                      <a:pt x="2344" y="6643"/>
                      <a:pt x="2102" y="6579"/>
                      <a:pt x="1860" y="6477"/>
                    </a:cubicBezTo>
                    <a:cubicBezTo>
                      <a:pt x="1389" y="6324"/>
                      <a:pt x="956" y="6032"/>
                      <a:pt x="574" y="5764"/>
                    </a:cubicBezTo>
                    <a:lnTo>
                      <a:pt x="561" y="5751"/>
                    </a:lnTo>
                    <a:cubicBezTo>
                      <a:pt x="549" y="5743"/>
                      <a:pt x="537" y="5736"/>
                      <a:pt x="524" y="5731"/>
                    </a:cubicBezTo>
                    <a:lnTo>
                      <a:pt x="524" y="5731"/>
                    </a:lnTo>
                    <a:lnTo>
                      <a:pt x="459" y="5688"/>
                    </a:lnTo>
                    <a:lnTo>
                      <a:pt x="421" y="5637"/>
                    </a:lnTo>
                    <a:lnTo>
                      <a:pt x="418" y="5634"/>
                    </a:lnTo>
                    <a:lnTo>
                      <a:pt x="418" y="5634"/>
                    </a:lnTo>
                    <a:cubicBezTo>
                      <a:pt x="377" y="5447"/>
                      <a:pt x="355" y="5242"/>
                      <a:pt x="332" y="5026"/>
                    </a:cubicBezTo>
                    <a:cubicBezTo>
                      <a:pt x="319" y="4809"/>
                      <a:pt x="332" y="4567"/>
                      <a:pt x="357" y="4325"/>
                    </a:cubicBezTo>
                    <a:cubicBezTo>
                      <a:pt x="396" y="3867"/>
                      <a:pt x="485" y="3396"/>
                      <a:pt x="548" y="2925"/>
                    </a:cubicBezTo>
                    <a:cubicBezTo>
                      <a:pt x="625" y="2466"/>
                      <a:pt x="689" y="1995"/>
                      <a:pt x="752" y="1524"/>
                    </a:cubicBezTo>
                    <a:cubicBezTo>
                      <a:pt x="829" y="1053"/>
                      <a:pt x="880" y="594"/>
                      <a:pt x="943" y="111"/>
                    </a:cubicBezTo>
                    <a:cubicBezTo>
                      <a:pt x="956" y="72"/>
                      <a:pt x="930" y="21"/>
                      <a:pt x="880" y="9"/>
                    </a:cubicBezTo>
                    <a:cubicBezTo>
                      <a:pt x="868" y="3"/>
                      <a:pt x="857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3"/>
              <p:cNvSpPr/>
              <p:nvPr/>
            </p:nvSpPr>
            <p:spPr>
              <a:xfrm>
                <a:off x="4752750" y="1949012"/>
                <a:ext cx="819192" cy="720697"/>
              </a:xfrm>
              <a:custGeom>
                <a:avLst/>
                <a:gdLst/>
                <a:ahLst/>
                <a:cxnLst/>
                <a:rect l="l" t="t" r="r" b="b"/>
                <a:pathLst>
                  <a:path w="8367" h="7361" extrusionOk="0">
                    <a:moveTo>
                      <a:pt x="3974" y="1"/>
                    </a:moveTo>
                    <a:cubicBezTo>
                      <a:pt x="3605" y="26"/>
                      <a:pt x="3248" y="90"/>
                      <a:pt x="2904" y="179"/>
                    </a:cubicBezTo>
                    <a:cubicBezTo>
                      <a:pt x="2739" y="230"/>
                      <a:pt x="2573" y="294"/>
                      <a:pt x="2408" y="383"/>
                    </a:cubicBezTo>
                    <a:cubicBezTo>
                      <a:pt x="2255" y="485"/>
                      <a:pt x="2102" y="599"/>
                      <a:pt x="1962" y="688"/>
                    </a:cubicBezTo>
                    <a:cubicBezTo>
                      <a:pt x="1886" y="739"/>
                      <a:pt x="1822" y="790"/>
                      <a:pt x="1745" y="828"/>
                    </a:cubicBezTo>
                    <a:lnTo>
                      <a:pt x="1516" y="994"/>
                    </a:lnTo>
                    <a:cubicBezTo>
                      <a:pt x="1376" y="1083"/>
                      <a:pt x="1236" y="1198"/>
                      <a:pt x="1109" y="1325"/>
                    </a:cubicBezTo>
                    <a:cubicBezTo>
                      <a:pt x="561" y="1809"/>
                      <a:pt x="217" y="2509"/>
                      <a:pt x="65" y="3222"/>
                    </a:cubicBezTo>
                    <a:cubicBezTo>
                      <a:pt x="39" y="3413"/>
                      <a:pt x="1" y="3591"/>
                      <a:pt x="1" y="3782"/>
                    </a:cubicBezTo>
                    <a:cubicBezTo>
                      <a:pt x="1" y="3948"/>
                      <a:pt x="26" y="4139"/>
                      <a:pt x="52" y="4317"/>
                    </a:cubicBezTo>
                    <a:cubicBezTo>
                      <a:pt x="128" y="4674"/>
                      <a:pt x="243" y="5005"/>
                      <a:pt x="319" y="5349"/>
                    </a:cubicBezTo>
                    <a:cubicBezTo>
                      <a:pt x="370" y="5527"/>
                      <a:pt x="434" y="5705"/>
                      <a:pt x="536" y="5858"/>
                    </a:cubicBezTo>
                    <a:cubicBezTo>
                      <a:pt x="625" y="6024"/>
                      <a:pt x="740" y="6164"/>
                      <a:pt x="854" y="6304"/>
                    </a:cubicBezTo>
                    <a:cubicBezTo>
                      <a:pt x="1083" y="6584"/>
                      <a:pt x="1363" y="6813"/>
                      <a:pt x="1695" y="6979"/>
                    </a:cubicBezTo>
                    <a:cubicBezTo>
                      <a:pt x="1847" y="7068"/>
                      <a:pt x="2038" y="7131"/>
                      <a:pt x="2217" y="7170"/>
                    </a:cubicBezTo>
                    <a:lnTo>
                      <a:pt x="2739" y="7259"/>
                    </a:lnTo>
                    <a:cubicBezTo>
                      <a:pt x="3095" y="7310"/>
                      <a:pt x="3439" y="7348"/>
                      <a:pt x="3796" y="7361"/>
                    </a:cubicBezTo>
                    <a:cubicBezTo>
                      <a:pt x="3846" y="7361"/>
                      <a:pt x="3872" y="7335"/>
                      <a:pt x="3796" y="7271"/>
                    </a:cubicBezTo>
                    <a:cubicBezTo>
                      <a:pt x="3808" y="7220"/>
                      <a:pt x="3783" y="7170"/>
                      <a:pt x="3732" y="7157"/>
                    </a:cubicBezTo>
                    <a:cubicBezTo>
                      <a:pt x="3401" y="7093"/>
                      <a:pt x="3044" y="7029"/>
                      <a:pt x="2713" y="6966"/>
                    </a:cubicBezTo>
                    <a:cubicBezTo>
                      <a:pt x="2548" y="6928"/>
                      <a:pt x="2382" y="6889"/>
                      <a:pt x="2217" y="6851"/>
                    </a:cubicBezTo>
                    <a:cubicBezTo>
                      <a:pt x="2064" y="6800"/>
                      <a:pt x="1911" y="6762"/>
                      <a:pt x="1771" y="6673"/>
                    </a:cubicBezTo>
                    <a:cubicBezTo>
                      <a:pt x="1491" y="6533"/>
                      <a:pt x="1198" y="6342"/>
                      <a:pt x="981" y="6100"/>
                    </a:cubicBezTo>
                    <a:cubicBezTo>
                      <a:pt x="752" y="5871"/>
                      <a:pt x="561" y="5578"/>
                      <a:pt x="498" y="5260"/>
                    </a:cubicBezTo>
                    <a:cubicBezTo>
                      <a:pt x="421" y="4928"/>
                      <a:pt x="434" y="4572"/>
                      <a:pt x="434" y="4241"/>
                    </a:cubicBezTo>
                    <a:lnTo>
                      <a:pt x="434" y="3744"/>
                    </a:lnTo>
                    <a:cubicBezTo>
                      <a:pt x="434" y="3591"/>
                      <a:pt x="434" y="3426"/>
                      <a:pt x="447" y="3273"/>
                    </a:cubicBezTo>
                    <a:cubicBezTo>
                      <a:pt x="485" y="2955"/>
                      <a:pt x="599" y="2636"/>
                      <a:pt x="740" y="2344"/>
                    </a:cubicBezTo>
                    <a:cubicBezTo>
                      <a:pt x="816" y="2204"/>
                      <a:pt x="892" y="2063"/>
                      <a:pt x="994" y="1936"/>
                    </a:cubicBezTo>
                    <a:cubicBezTo>
                      <a:pt x="1083" y="1796"/>
                      <a:pt x="1185" y="1669"/>
                      <a:pt x="1300" y="1541"/>
                    </a:cubicBezTo>
                    <a:cubicBezTo>
                      <a:pt x="1504" y="1287"/>
                      <a:pt x="1758" y="1058"/>
                      <a:pt x="2064" y="905"/>
                    </a:cubicBezTo>
                    <a:cubicBezTo>
                      <a:pt x="2217" y="841"/>
                      <a:pt x="2382" y="777"/>
                      <a:pt x="2535" y="726"/>
                    </a:cubicBezTo>
                    <a:lnTo>
                      <a:pt x="3019" y="561"/>
                    </a:lnTo>
                    <a:cubicBezTo>
                      <a:pt x="3337" y="459"/>
                      <a:pt x="3668" y="370"/>
                      <a:pt x="3987" y="344"/>
                    </a:cubicBezTo>
                    <a:cubicBezTo>
                      <a:pt x="4024" y="341"/>
                      <a:pt x="4064" y="339"/>
                      <a:pt x="4106" y="339"/>
                    </a:cubicBezTo>
                    <a:cubicBezTo>
                      <a:pt x="4220" y="339"/>
                      <a:pt x="4346" y="351"/>
                      <a:pt x="4458" y="370"/>
                    </a:cubicBezTo>
                    <a:cubicBezTo>
                      <a:pt x="4623" y="408"/>
                      <a:pt x="4776" y="459"/>
                      <a:pt x="4929" y="523"/>
                    </a:cubicBezTo>
                    <a:cubicBezTo>
                      <a:pt x="5069" y="586"/>
                      <a:pt x="5222" y="663"/>
                      <a:pt x="5349" y="752"/>
                    </a:cubicBezTo>
                    <a:cubicBezTo>
                      <a:pt x="5502" y="854"/>
                      <a:pt x="5604" y="968"/>
                      <a:pt x="5731" y="1096"/>
                    </a:cubicBezTo>
                    <a:cubicBezTo>
                      <a:pt x="5973" y="1350"/>
                      <a:pt x="6240" y="1567"/>
                      <a:pt x="6495" y="1796"/>
                    </a:cubicBezTo>
                    <a:cubicBezTo>
                      <a:pt x="6750" y="2013"/>
                      <a:pt x="7004" y="2254"/>
                      <a:pt x="7284" y="2471"/>
                    </a:cubicBezTo>
                    <a:cubicBezTo>
                      <a:pt x="7425" y="2586"/>
                      <a:pt x="7565" y="2700"/>
                      <a:pt x="7730" y="2789"/>
                    </a:cubicBezTo>
                    <a:cubicBezTo>
                      <a:pt x="7863" y="2878"/>
                      <a:pt x="8024" y="2947"/>
                      <a:pt x="8198" y="2947"/>
                    </a:cubicBezTo>
                    <a:cubicBezTo>
                      <a:pt x="8224" y="2947"/>
                      <a:pt x="8251" y="2945"/>
                      <a:pt x="8278" y="2942"/>
                    </a:cubicBezTo>
                    <a:cubicBezTo>
                      <a:pt x="8329" y="2942"/>
                      <a:pt x="8367" y="2904"/>
                      <a:pt x="8367" y="2853"/>
                    </a:cubicBezTo>
                    <a:cubicBezTo>
                      <a:pt x="8367" y="2802"/>
                      <a:pt x="8329" y="2764"/>
                      <a:pt x="8278" y="2764"/>
                    </a:cubicBezTo>
                    <a:cubicBezTo>
                      <a:pt x="8125" y="2738"/>
                      <a:pt x="7998" y="2662"/>
                      <a:pt x="7870" y="2573"/>
                    </a:cubicBezTo>
                    <a:cubicBezTo>
                      <a:pt x="7743" y="2471"/>
                      <a:pt x="7616" y="2356"/>
                      <a:pt x="7501" y="2229"/>
                    </a:cubicBezTo>
                    <a:cubicBezTo>
                      <a:pt x="7259" y="2000"/>
                      <a:pt x="7043" y="1720"/>
                      <a:pt x="6788" y="1490"/>
                    </a:cubicBezTo>
                    <a:cubicBezTo>
                      <a:pt x="6533" y="1249"/>
                      <a:pt x="6279" y="994"/>
                      <a:pt x="5986" y="803"/>
                    </a:cubicBezTo>
                    <a:cubicBezTo>
                      <a:pt x="5706" y="599"/>
                      <a:pt x="5387" y="408"/>
                      <a:pt x="5056" y="255"/>
                    </a:cubicBezTo>
                    <a:cubicBezTo>
                      <a:pt x="4700" y="115"/>
                      <a:pt x="4369" y="1"/>
                      <a:pt x="39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3"/>
              <p:cNvSpPr/>
              <p:nvPr/>
            </p:nvSpPr>
            <p:spPr>
              <a:xfrm>
                <a:off x="5007117" y="2334576"/>
                <a:ext cx="396525" cy="423646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27" extrusionOk="0">
                    <a:moveTo>
                      <a:pt x="264" y="1"/>
                    </a:moveTo>
                    <a:cubicBezTo>
                      <a:pt x="238" y="1"/>
                      <a:pt x="215" y="17"/>
                      <a:pt x="192" y="48"/>
                    </a:cubicBezTo>
                    <a:cubicBezTo>
                      <a:pt x="39" y="303"/>
                      <a:pt x="1" y="608"/>
                      <a:pt x="13" y="889"/>
                    </a:cubicBezTo>
                    <a:cubicBezTo>
                      <a:pt x="39" y="1181"/>
                      <a:pt x="128" y="1449"/>
                      <a:pt x="179" y="1716"/>
                    </a:cubicBezTo>
                    <a:cubicBezTo>
                      <a:pt x="204" y="1844"/>
                      <a:pt x="192" y="2009"/>
                      <a:pt x="204" y="2149"/>
                    </a:cubicBezTo>
                    <a:cubicBezTo>
                      <a:pt x="230" y="2289"/>
                      <a:pt x="293" y="2442"/>
                      <a:pt x="370" y="2544"/>
                    </a:cubicBezTo>
                    <a:cubicBezTo>
                      <a:pt x="510" y="2799"/>
                      <a:pt x="637" y="3053"/>
                      <a:pt x="841" y="3270"/>
                    </a:cubicBezTo>
                    <a:cubicBezTo>
                      <a:pt x="956" y="3359"/>
                      <a:pt x="1070" y="3461"/>
                      <a:pt x="1159" y="3563"/>
                    </a:cubicBezTo>
                    <a:cubicBezTo>
                      <a:pt x="1210" y="3626"/>
                      <a:pt x="1248" y="3690"/>
                      <a:pt x="1287" y="3754"/>
                    </a:cubicBezTo>
                    <a:cubicBezTo>
                      <a:pt x="1338" y="3817"/>
                      <a:pt x="1401" y="3868"/>
                      <a:pt x="1465" y="3906"/>
                    </a:cubicBezTo>
                    <a:cubicBezTo>
                      <a:pt x="1758" y="4046"/>
                      <a:pt x="2025" y="4097"/>
                      <a:pt x="2293" y="4161"/>
                    </a:cubicBezTo>
                    <a:cubicBezTo>
                      <a:pt x="2356" y="4174"/>
                      <a:pt x="2433" y="4187"/>
                      <a:pt x="2496" y="4199"/>
                    </a:cubicBezTo>
                    <a:cubicBezTo>
                      <a:pt x="2560" y="4237"/>
                      <a:pt x="2649" y="4263"/>
                      <a:pt x="2713" y="4288"/>
                    </a:cubicBezTo>
                    <a:cubicBezTo>
                      <a:pt x="2776" y="4301"/>
                      <a:pt x="2840" y="4327"/>
                      <a:pt x="2917" y="4327"/>
                    </a:cubicBezTo>
                    <a:lnTo>
                      <a:pt x="3133" y="4327"/>
                    </a:lnTo>
                    <a:cubicBezTo>
                      <a:pt x="3439" y="4314"/>
                      <a:pt x="3731" y="4250"/>
                      <a:pt x="3986" y="4059"/>
                    </a:cubicBezTo>
                    <a:lnTo>
                      <a:pt x="3999" y="4046"/>
                    </a:lnTo>
                    <a:cubicBezTo>
                      <a:pt x="4012" y="4046"/>
                      <a:pt x="4024" y="4034"/>
                      <a:pt x="4024" y="4008"/>
                    </a:cubicBezTo>
                    <a:cubicBezTo>
                      <a:pt x="4050" y="3983"/>
                      <a:pt x="4012" y="3932"/>
                      <a:pt x="3986" y="3919"/>
                    </a:cubicBezTo>
                    <a:lnTo>
                      <a:pt x="3922" y="3881"/>
                    </a:lnTo>
                    <a:cubicBezTo>
                      <a:pt x="3789" y="3902"/>
                      <a:pt x="3652" y="3911"/>
                      <a:pt x="3513" y="3911"/>
                    </a:cubicBezTo>
                    <a:cubicBezTo>
                      <a:pt x="3400" y="3911"/>
                      <a:pt x="3286" y="3905"/>
                      <a:pt x="3171" y="3894"/>
                    </a:cubicBezTo>
                    <a:cubicBezTo>
                      <a:pt x="3081" y="3885"/>
                      <a:pt x="2991" y="3876"/>
                      <a:pt x="2901" y="3876"/>
                    </a:cubicBezTo>
                    <a:cubicBezTo>
                      <a:pt x="2864" y="3876"/>
                      <a:pt x="2826" y="3877"/>
                      <a:pt x="2789" y="3881"/>
                    </a:cubicBezTo>
                    <a:lnTo>
                      <a:pt x="2598" y="3881"/>
                    </a:lnTo>
                    <a:cubicBezTo>
                      <a:pt x="2535" y="3881"/>
                      <a:pt x="2471" y="3868"/>
                      <a:pt x="2407" y="3855"/>
                    </a:cubicBezTo>
                    <a:cubicBezTo>
                      <a:pt x="2280" y="3817"/>
                      <a:pt x="2153" y="3766"/>
                      <a:pt x="2038" y="3703"/>
                    </a:cubicBezTo>
                    <a:cubicBezTo>
                      <a:pt x="1911" y="3639"/>
                      <a:pt x="1821" y="3601"/>
                      <a:pt x="1720" y="3512"/>
                    </a:cubicBezTo>
                    <a:cubicBezTo>
                      <a:pt x="1669" y="3486"/>
                      <a:pt x="1630" y="3448"/>
                      <a:pt x="1567" y="3435"/>
                    </a:cubicBezTo>
                    <a:cubicBezTo>
                      <a:pt x="1516" y="3423"/>
                      <a:pt x="1439" y="3384"/>
                      <a:pt x="1389" y="3359"/>
                    </a:cubicBezTo>
                    <a:cubicBezTo>
                      <a:pt x="1274" y="3282"/>
                      <a:pt x="1210" y="3168"/>
                      <a:pt x="1147" y="3053"/>
                    </a:cubicBezTo>
                    <a:cubicBezTo>
                      <a:pt x="1019" y="2837"/>
                      <a:pt x="879" y="2620"/>
                      <a:pt x="803" y="2366"/>
                    </a:cubicBezTo>
                    <a:cubicBezTo>
                      <a:pt x="765" y="2251"/>
                      <a:pt x="739" y="2124"/>
                      <a:pt x="650" y="2009"/>
                    </a:cubicBezTo>
                    <a:cubicBezTo>
                      <a:pt x="625" y="1945"/>
                      <a:pt x="574" y="1895"/>
                      <a:pt x="548" y="1831"/>
                    </a:cubicBezTo>
                    <a:cubicBezTo>
                      <a:pt x="510" y="1780"/>
                      <a:pt x="484" y="1716"/>
                      <a:pt x="459" y="1653"/>
                    </a:cubicBezTo>
                    <a:cubicBezTo>
                      <a:pt x="370" y="1398"/>
                      <a:pt x="383" y="1131"/>
                      <a:pt x="370" y="876"/>
                    </a:cubicBezTo>
                    <a:cubicBezTo>
                      <a:pt x="357" y="608"/>
                      <a:pt x="357" y="354"/>
                      <a:pt x="395" y="112"/>
                    </a:cubicBezTo>
                    <a:cubicBezTo>
                      <a:pt x="395" y="61"/>
                      <a:pt x="383" y="35"/>
                      <a:pt x="319" y="23"/>
                    </a:cubicBezTo>
                    <a:cubicBezTo>
                      <a:pt x="299" y="8"/>
                      <a:pt x="281" y="1"/>
                      <a:pt x="2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3"/>
              <p:cNvSpPr/>
              <p:nvPr/>
            </p:nvSpPr>
            <p:spPr>
              <a:xfrm>
                <a:off x="5263931" y="2441492"/>
                <a:ext cx="354131" cy="33523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424" extrusionOk="0">
                    <a:moveTo>
                      <a:pt x="115" y="0"/>
                    </a:moveTo>
                    <a:cubicBezTo>
                      <a:pt x="64" y="0"/>
                      <a:pt x="39" y="39"/>
                      <a:pt x="39" y="64"/>
                    </a:cubicBezTo>
                    <a:cubicBezTo>
                      <a:pt x="1" y="535"/>
                      <a:pt x="52" y="994"/>
                      <a:pt x="166" y="1439"/>
                    </a:cubicBezTo>
                    <a:cubicBezTo>
                      <a:pt x="230" y="1668"/>
                      <a:pt x="294" y="1898"/>
                      <a:pt x="395" y="2114"/>
                    </a:cubicBezTo>
                    <a:cubicBezTo>
                      <a:pt x="446" y="2216"/>
                      <a:pt x="510" y="2331"/>
                      <a:pt x="574" y="2432"/>
                    </a:cubicBezTo>
                    <a:cubicBezTo>
                      <a:pt x="612" y="2471"/>
                      <a:pt x="650" y="2522"/>
                      <a:pt x="688" y="2572"/>
                    </a:cubicBezTo>
                    <a:cubicBezTo>
                      <a:pt x="739" y="2611"/>
                      <a:pt x="765" y="2662"/>
                      <a:pt x="816" y="2713"/>
                    </a:cubicBezTo>
                    <a:cubicBezTo>
                      <a:pt x="905" y="2789"/>
                      <a:pt x="994" y="2891"/>
                      <a:pt x="1096" y="2954"/>
                    </a:cubicBezTo>
                    <a:cubicBezTo>
                      <a:pt x="1159" y="2980"/>
                      <a:pt x="1210" y="3018"/>
                      <a:pt x="1261" y="3044"/>
                    </a:cubicBezTo>
                    <a:lnTo>
                      <a:pt x="1414" y="3145"/>
                    </a:lnTo>
                    <a:cubicBezTo>
                      <a:pt x="1478" y="3171"/>
                      <a:pt x="1529" y="3184"/>
                      <a:pt x="1592" y="3222"/>
                    </a:cubicBezTo>
                    <a:lnTo>
                      <a:pt x="1758" y="3286"/>
                    </a:lnTo>
                    <a:cubicBezTo>
                      <a:pt x="1860" y="3324"/>
                      <a:pt x="1987" y="3349"/>
                      <a:pt x="2102" y="3387"/>
                    </a:cubicBezTo>
                    <a:cubicBezTo>
                      <a:pt x="2242" y="3410"/>
                      <a:pt x="2387" y="3423"/>
                      <a:pt x="2534" y="3423"/>
                    </a:cubicBezTo>
                    <a:cubicBezTo>
                      <a:pt x="2640" y="3423"/>
                      <a:pt x="2746" y="3416"/>
                      <a:pt x="2853" y="3400"/>
                    </a:cubicBezTo>
                    <a:cubicBezTo>
                      <a:pt x="2980" y="3362"/>
                      <a:pt x="3108" y="3324"/>
                      <a:pt x="3222" y="3260"/>
                    </a:cubicBezTo>
                    <a:cubicBezTo>
                      <a:pt x="3286" y="3222"/>
                      <a:pt x="3350" y="3184"/>
                      <a:pt x="3388" y="3145"/>
                    </a:cubicBezTo>
                    <a:lnTo>
                      <a:pt x="3477" y="3069"/>
                    </a:lnTo>
                    <a:cubicBezTo>
                      <a:pt x="3502" y="3031"/>
                      <a:pt x="3515" y="3018"/>
                      <a:pt x="3553" y="2967"/>
                    </a:cubicBezTo>
                    <a:cubicBezTo>
                      <a:pt x="3617" y="2878"/>
                      <a:pt x="3579" y="2751"/>
                      <a:pt x="3490" y="2687"/>
                    </a:cubicBezTo>
                    <a:cubicBezTo>
                      <a:pt x="3457" y="2664"/>
                      <a:pt x="3417" y="2652"/>
                      <a:pt x="3377" y="2652"/>
                    </a:cubicBezTo>
                    <a:cubicBezTo>
                      <a:pt x="3308" y="2652"/>
                      <a:pt x="3237" y="2686"/>
                      <a:pt x="3197" y="2751"/>
                    </a:cubicBezTo>
                    <a:lnTo>
                      <a:pt x="3171" y="2776"/>
                    </a:lnTo>
                    <a:lnTo>
                      <a:pt x="3120" y="2827"/>
                    </a:lnTo>
                    <a:cubicBezTo>
                      <a:pt x="3095" y="2853"/>
                      <a:pt x="3057" y="2891"/>
                      <a:pt x="3031" y="2904"/>
                    </a:cubicBezTo>
                    <a:cubicBezTo>
                      <a:pt x="2942" y="2954"/>
                      <a:pt x="2866" y="2980"/>
                      <a:pt x="2777" y="3005"/>
                    </a:cubicBezTo>
                    <a:cubicBezTo>
                      <a:pt x="2697" y="3016"/>
                      <a:pt x="2614" y="3022"/>
                      <a:pt x="2530" y="3022"/>
                    </a:cubicBezTo>
                    <a:cubicBezTo>
                      <a:pt x="2411" y="3022"/>
                      <a:pt x="2290" y="3010"/>
                      <a:pt x="2178" y="2980"/>
                    </a:cubicBezTo>
                    <a:cubicBezTo>
                      <a:pt x="2076" y="2967"/>
                      <a:pt x="1974" y="2942"/>
                      <a:pt x="1885" y="2904"/>
                    </a:cubicBezTo>
                    <a:cubicBezTo>
                      <a:pt x="1834" y="2891"/>
                      <a:pt x="1783" y="2853"/>
                      <a:pt x="1732" y="2840"/>
                    </a:cubicBezTo>
                    <a:cubicBezTo>
                      <a:pt x="1694" y="2827"/>
                      <a:pt x="1656" y="2814"/>
                      <a:pt x="1605" y="2776"/>
                    </a:cubicBezTo>
                    <a:lnTo>
                      <a:pt x="1490" y="2700"/>
                    </a:lnTo>
                    <a:cubicBezTo>
                      <a:pt x="1452" y="2662"/>
                      <a:pt x="1401" y="2636"/>
                      <a:pt x="1376" y="2598"/>
                    </a:cubicBezTo>
                    <a:cubicBezTo>
                      <a:pt x="1287" y="2560"/>
                      <a:pt x="1223" y="2458"/>
                      <a:pt x="1172" y="2394"/>
                    </a:cubicBezTo>
                    <a:cubicBezTo>
                      <a:pt x="892" y="2089"/>
                      <a:pt x="688" y="1732"/>
                      <a:pt x="535" y="1325"/>
                    </a:cubicBezTo>
                    <a:cubicBezTo>
                      <a:pt x="370" y="930"/>
                      <a:pt x="243" y="497"/>
                      <a:pt x="166" y="77"/>
                    </a:cubicBezTo>
                    <a:cubicBezTo>
                      <a:pt x="166" y="39"/>
                      <a:pt x="128" y="13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3"/>
              <p:cNvSpPr/>
              <p:nvPr/>
            </p:nvSpPr>
            <p:spPr>
              <a:xfrm>
                <a:off x="5502045" y="2468907"/>
                <a:ext cx="351684" cy="367643"/>
              </a:xfrm>
              <a:custGeom>
                <a:avLst/>
                <a:gdLst/>
                <a:ahLst/>
                <a:cxnLst/>
                <a:rect l="l" t="t" r="r" b="b"/>
                <a:pathLst>
                  <a:path w="3592" h="3755" extrusionOk="0">
                    <a:moveTo>
                      <a:pt x="166" y="0"/>
                    </a:moveTo>
                    <a:cubicBezTo>
                      <a:pt x="103" y="0"/>
                      <a:pt x="52" y="26"/>
                      <a:pt x="52" y="77"/>
                    </a:cubicBezTo>
                    <a:cubicBezTo>
                      <a:pt x="1" y="319"/>
                      <a:pt x="26" y="561"/>
                      <a:pt x="64" y="790"/>
                    </a:cubicBezTo>
                    <a:cubicBezTo>
                      <a:pt x="103" y="1032"/>
                      <a:pt x="217" y="1261"/>
                      <a:pt x="255" y="1490"/>
                    </a:cubicBezTo>
                    <a:cubicBezTo>
                      <a:pt x="281" y="1541"/>
                      <a:pt x="294" y="1605"/>
                      <a:pt x="294" y="1669"/>
                    </a:cubicBezTo>
                    <a:cubicBezTo>
                      <a:pt x="294" y="1732"/>
                      <a:pt x="281" y="1796"/>
                      <a:pt x="294" y="1860"/>
                    </a:cubicBezTo>
                    <a:cubicBezTo>
                      <a:pt x="306" y="1987"/>
                      <a:pt x="370" y="2101"/>
                      <a:pt x="446" y="2191"/>
                    </a:cubicBezTo>
                    <a:cubicBezTo>
                      <a:pt x="599" y="2407"/>
                      <a:pt x="688" y="2624"/>
                      <a:pt x="879" y="2802"/>
                    </a:cubicBezTo>
                    <a:cubicBezTo>
                      <a:pt x="981" y="2878"/>
                      <a:pt x="1070" y="2955"/>
                      <a:pt x="1147" y="3056"/>
                    </a:cubicBezTo>
                    <a:cubicBezTo>
                      <a:pt x="1185" y="3107"/>
                      <a:pt x="1210" y="3171"/>
                      <a:pt x="1249" y="3235"/>
                    </a:cubicBezTo>
                    <a:cubicBezTo>
                      <a:pt x="1300" y="3273"/>
                      <a:pt x="1338" y="3324"/>
                      <a:pt x="1389" y="3362"/>
                    </a:cubicBezTo>
                    <a:cubicBezTo>
                      <a:pt x="1503" y="3426"/>
                      <a:pt x="1618" y="3489"/>
                      <a:pt x="1745" y="3528"/>
                    </a:cubicBezTo>
                    <a:cubicBezTo>
                      <a:pt x="1873" y="3579"/>
                      <a:pt x="2000" y="3617"/>
                      <a:pt x="2127" y="3642"/>
                    </a:cubicBezTo>
                    <a:lnTo>
                      <a:pt x="2318" y="3693"/>
                    </a:lnTo>
                    <a:lnTo>
                      <a:pt x="2509" y="3744"/>
                    </a:lnTo>
                    <a:cubicBezTo>
                      <a:pt x="2547" y="3751"/>
                      <a:pt x="2583" y="3754"/>
                      <a:pt x="2619" y="3754"/>
                    </a:cubicBezTo>
                    <a:cubicBezTo>
                      <a:pt x="2718" y="3754"/>
                      <a:pt x="2811" y="3730"/>
                      <a:pt x="2904" y="3693"/>
                    </a:cubicBezTo>
                    <a:cubicBezTo>
                      <a:pt x="3031" y="3642"/>
                      <a:pt x="3146" y="3591"/>
                      <a:pt x="3248" y="3515"/>
                    </a:cubicBezTo>
                    <a:cubicBezTo>
                      <a:pt x="3299" y="3464"/>
                      <a:pt x="3350" y="3438"/>
                      <a:pt x="3401" y="3388"/>
                    </a:cubicBezTo>
                    <a:lnTo>
                      <a:pt x="3464" y="3324"/>
                    </a:lnTo>
                    <a:lnTo>
                      <a:pt x="3490" y="3298"/>
                    </a:lnTo>
                    <a:lnTo>
                      <a:pt x="3502" y="3273"/>
                    </a:lnTo>
                    <a:cubicBezTo>
                      <a:pt x="3553" y="3260"/>
                      <a:pt x="3592" y="3209"/>
                      <a:pt x="3566" y="3171"/>
                    </a:cubicBezTo>
                    <a:cubicBezTo>
                      <a:pt x="3556" y="3131"/>
                      <a:pt x="3523" y="3099"/>
                      <a:pt x="3491" y="3099"/>
                    </a:cubicBezTo>
                    <a:cubicBezTo>
                      <a:pt x="3482" y="3099"/>
                      <a:pt x="3473" y="3102"/>
                      <a:pt x="3464" y="3107"/>
                    </a:cubicBezTo>
                    <a:lnTo>
                      <a:pt x="3273" y="3171"/>
                    </a:lnTo>
                    <a:cubicBezTo>
                      <a:pt x="3222" y="3184"/>
                      <a:pt x="3159" y="3197"/>
                      <a:pt x="3108" y="3209"/>
                    </a:cubicBezTo>
                    <a:cubicBezTo>
                      <a:pt x="3019" y="3247"/>
                      <a:pt x="2904" y="3273"/>
                      <a:pt x="2802" y="3298"/>
                    </a:cubicBezTo>
                    <a:cubicBezTo>
                      <a:pt x="2764" y="3298"/>
                      <a:pt x="2713" y="3311"/>
                      <a:pt x="2662" y="3311"/>
                    </a:cubicBezTo>
                    <a:cubicBezTo>
                      <a:pt x="2611" y="3311"/>
                      <a:pt x="2573" y="3324"/>
                      <a:pt x="2522" y="3337"/>
                    </a:cubicBezTo>
                    <a:cubicBezTo>
                      <a:pt x="2471" y="3362"/>
                      <a:pt x="2407" y="3375"/>
                      <a:pt x="2356" y="3375"/>
                    </a:cubicBezTo>
                    <a:cubicBezTo>
                      <a:pt x="2293" y="3375"/>
                      <a:pt x="2255" y="3375"/>
                      <a:pt x="2204" y="3362"/>
                    </a:cubicBezTo>
                    <a:cubicBezTo>
                      <a:pt x="2089" y="3337"/>
                      <a:pt x="2013" y="3298"/>
                      <a:pt x="1911" y="3235"/>
                    </a:cubicBezTo>
                    <a:cubicBezTo>
                      <a:pt x="1822" y="3184"/>
                      <a:pt x="1745" y="3120"/>
                      <a:pt x="1656" y="3044"/>
                    </a:cubicBezTo>
                    <a:cubicBezTo>
                      <a:pt x="1618" y="3006"/>
                      <a:pt x="1567" y="2980"/>
                      <a:pt x="1516" y="2955"/>
                    </a:cubicBezTo>
                    <a:cubicBezTo>
                      <a:pt x="1465" y="2942"/>
                      <a:pt x="1401" y="2929"/>
                      <a:pt x="1363" y="2891"/>
                    </a:cubicBezTo>
                    <a:cubicBezTo>
                      <a:pt x="1274" y="2827"/>
                      <a:pt x="1210" y="2725"/>
                      <a:pt x="1172" y="2624"/>
                    </a:cubicBezTo>
                    <a:cubicBezTo>
                      <a:pt x="1070" y="2433"/>
                      <a:pt x="930" y="2242"/>
                      <a:pt x="867" y="2038"/>
                    </a:cubicBezTo>
                    <a:cubicBezTo>
                      <a:pt x="854" y="1923"/>
                      <a:pt x="816" y="1834"/>
                      <a:pt x="739" y="1732"/>
                    </a:cubicBezTo>
                    <a:cubicBezTo>
                      <a:pt x="663" y="1643"/>
                      <a:pt x="561" y="1554"/>
                      <a:pt x="536" y="1452"/>
                    </a:cubicBezTo>
                    <a:cubicBezTo>
                      <a:pt x="446" y="1236"/>
                      <a:pt x="434" y="1006"/>
                      <a:pt x="408" y="777"/>
                    </a:cubicBezTo>
                    <a:cubicBezTo>
                      <a:pt x="357" y="561"/>
                      <a:pt x="332" y="332"/>
                      <a:pt x="268" y="115"/>
                    </a:cubicBezTo>
                    <a:cubicBezTo>
                      <a:pt x="268" y="64"/>
                      <a:pt x="230" y="51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3"/>
              <p:cNvSpPr/>
              <p:nvPr/>
            </p:nvSpPr>
            <p:spPr>
              <a:xfrm>
                <a:off x="5020824" y="2685579"/>
                <a:ext cx="92327" cy="56571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5778" extrusionOk="0">
                    <a:moveTo>
                      <a:pt x="777" y="1"/>
                    </a:moveTo>
                    <a:cubicBezTo>
                      <a:pt x="732" y="1"/>
                      <a:pt x="694" y="33"/>
                      <a:pt x="676" y="79"/>
                    </a:cubicBezTo>
                    <a:cubicBezTo>
                      <a:pt x="561" y="296"/>
                      <a:pt x="497" y="538"/>
                      <a:pt x="446" y="754"/>
                    </a:cubicBezTo>
                    <a:cubicBezTo>
                      <a:pt x="383" y="984"/>
                      <a:pt x="370" y="1225"/>
                      <a:pt x="357" y="1455"/>
                    </a:cubicBezTo>
                    <a:cubicBezTo>
                      <a:pt x="357" y="1697"/>
                      <a:pt x="319" y="1926"/>
                      <a:pt x="294" y="2155"/>
                    </a:cubicBezTo>
                    <a:cubicBezTo>
                      <a:pt x="268" y="2397"/>
                      <a:pt x="243" y="2626"/>
                      <a:pt x="230" y="2855"/>
                    </a:cubicBezTo>
                    <a:cubicBezTo>
                      <a:pt x="192" y="3326"/>
                      <a:pt x="204" y="3798"/>
                      <a:pt x="103" y="4256"/>
                    </a:cubicBezTo>
                    <a:cubicBezTo>
                      <a:pt x="77" y="4371"/>
                      <a:pt x="52" y="4498"/>
                      <a:pt x="39" y="4613"/>
                    </a:cubicBezTo>
                    <a:cubicBezTo>
                      <a:pt x="13" y="4727"/>
                      <a:pt x="1" y="4854"/>
                      <a:pt x="1" y="4956"/>
                    </a:cubicBezTo>
                    <a:lnTo>
                      <a:pt x="1" y="5313"/>
                    </a:lnTo>
                    <a:cubicBezTo>
                      <a:pt x="13" y="5440"/>
                      <a:pt x="39" y="5568"/>
                      <a:pt x="52" y="5682"/>
                    </a:cubicBezTo>
                    <a:cubicBezTo>
                      <a:pt x="52" y="5733"/>
                      <a:pt x="103" y="5759"/>
                      <a:pt x="141" y="5771"/>
                    </a:cubicBezTo>
                    <a:cubicBezTo>
                      <a:pt x="152" y="5776"/>
                      <a:pt x="164" y="5778"/>
                      <a:pt x="175" y="5778"/>
                    </a:cubicBezTo>
                    <a:cubicBezTo>
                      <a:pt x="226" y="5778"/>
                      <a:pt x="273" y="5734"/>
                      <a:pt x="294" y="5682"/>
                    </a:cubicBezTo>
                    <a:cubicBezTo>
                      <a:pt x="332" y="5453"/>
                      <a:pt x="370" y="5236"/>
                      <a:pt x="383" y="4995"/>
                    </a:cubicBezTo>
                    <a:cubicBezTo>
                      <a:pt x="395" y="4753"/>
                      <a:pt x="421" y="4536"/>
                      <a:pt x="395" y="4294"/>
                    </a:cubicBezTo>
                    <a:cubicBezTo>
                      <a:pt x="370" y="3836"/>
                      <a:pt x="497" y="3365"/>
                      <a:pt x="574" y="2906"/>
                    </a:cubicBezTo>
                    <a:lnTo>
                      <a:pt x="688" y="2206"/>
                    </a:lnTo>
                    <a:cubicBezTo>
                      <a:pt x="726" y="1964"/>
                      <a:pt x="752" y="1735"/>
                      <a:pt x="803" y="1506"/>
                    </a:cubicBezTo>
                    <a:cubicBezTo>
                      <a:pt x="854" y="1264"/>
                      <a:pt x="892" y="1047"/>
                      <a:pt x="917" y="805"/>
                    </a:cubicBezTo>
                    <a:cubicBezTo>
                      <a:pt x="943" y="576"/>
                      <a:pt x="943" y="334"/>
                      <a:pt x="917" y="92"/>
                    </a:cubicBezTo>
                    <a:cubicBezTo>
                      <a:pt x="892" y="41"/>
                      <a:pt x="879" y="16"/>
                      <a:pt x="828" y="16"/>
                    </a:cubicBezTo>
                    <a:cubicBezTo>
                      <a:pt x="811" y="5"/>
                      <a:pt x="793" y="1"/>
                      <a:pt x="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3"/>
              <p:cNvSpPr/>
              <p:nvPr/>
            </p:nvSpPr>
            <p:spPr>
              <a:xfrm>
                <a:off x="5124314" y="2731009"/>
                <a:ext cx="81165" cy="556017"/>
              </a:xfrm>
              <a:custGeom>
                <a:avLst/>
                <a:gdLst/>
                <a:ahLst/>
                <a:cxnLst/>
                <a:rect l="l" t="t" r="r" b="b"/>
                <a:pathLst>
                  <a:path w="829" h="5679" extrusionOk="0">
                    <a:moveTo>
                      <a:pt x="698" y="0"/>
                    </a:moveTo>
                    <a:cubicBezTo>
                      <a:pt x="657" y="0"/>
                      <a:pt x="615" y="27"/>
                      <a:pt x="586" y="74"/>
                    </a:cubicBezTo>
                    <a:cubicBezTo>
                      <a:pt x="472" y="303"/>
                      <a:pt x="421" y="520"/>
                      <a:pt x="383" y="749"/>
                    </a:cubicBezTo>
                    <a:cubicBezTo>
                      <a:pt x="332" y="965"/>
                      <a:pt x="306" y="1194"/>
                      <a:pt x="306" y="1424"/>
                    </a:cubicBezTo>
                    <a:cubicBezTo>
                      <a:pt x="268" y="1895"/>
                      <a:pt x="204" y="2353"/>
                      <a:pt x="192" y="2812"/>
                    </a:cubicBezTo>
                    <a:cubicBezTo>
                      <a:pt x="153" y="3270"/>
                      <a:pt x="192" y="3741"/>
                      <a:pt x="90" y="4199"/>
                    </a:cubicBezTo>
                    <a:cubicBezTo>
                      <a:pt x="51" y="4416"/>
                      <a:pt x="13" y="4645"/>
                      <a:pt x="13" y="4887"/>
                    </a:cubicBezTo>
                    <a:cubicBezTo>
                      <a:pt x="1" y="5116"/>
                      <a:pt x="13" y="5345"/>
                      <a:pt x="51" y="5587"/>
                    </a:cubicBezTo>
                    <a:cubicBezTo>
                      <a:pt x="64" y="5626"/>
                      <a:pt x="90" y="5664"/>
                      <a:pt x="141" y="5677"/>
                    </a:cubicBezTo>
                    <a:cubicBezTo>
                      <a:pt x="149" y="5678"/>
                      <a:pt x="157" y="5679"/>
                      <a:pt x="165" y="5679"/>
                    </a:cubicBezTo>
                    <a:cubicBezTo>
                      <a:pt x="220" y="5679"/>
                      <a:pt x="270" y="5643"/>
                      <a:pt x="281" y="5587"/>
                    </a:cubicBezTo>
                    <a:cubicBezTo>
                      <a:pt x="332" y="5358"/>
                      <a:pt x="370" y="5116"/>
                      <a:pt x="383" y="4900"/>
                    </a:cubicBezTo>
                    <a:cubicBezTo>
                      <a:pt x="383" y="4772"/>
                      <a:pt x="395" y="4658"/>
                      <a:pt x="395" y="4543"/>
                    </a:cubicBezTo>
                    <a:cubicBezTo>
                      <a:pt x="395" y="4416"/>
                      <a:pt x="383" y="4314"/>
                      <a:pt x="383" y="4199"/>
                    </a:cubicBezTo>
                    <a:cubicBezTo>
                      <a:pt x="344" y="3741"/>
                      <a:pt x="472" y="3295"/>
                      <a:pt x="535" y="2824"/>
                    </a:cubicBezTo>
                    <a:cubicBezTo>
                      <a:pt x="624" y="2366"/>
                      <a:pt x="650" y="1907"/>
                      <a:pt x="726" y="1462"/>
                    </a:cubicBezTo>
                    <a:cubicBezTo>
                      <a:pt x="777" y="1233"/>
                      <a:pt x="828" y="1003"/>
                      <a:pt x="828" y="774"/>
                    </a:cubicBezTo>
                    <a:cubicBezTo>
                      <a:pt x="828" y="532"/>
                      <a:pt x="828" y="316"/>
                      <a:pt x="790" y="74"/>
                    </a:cubicBezTo>
                    <a:cubicBezTo>
                      <a:pt x="779" y="32"/>
                      <a:pt x="760" y="7"/>
                      <a:pt x="747" y="7"/>
                    </a:cubicBezTo>
                    <a:cubicBezTo>
                      <a:pt x="744" y="7"/>
                      <a:pt x="741" y="8"/>
                      <a:pt x="739" y="10"/>
                    </a:cubicBezTo>
                    <a:cubicBezTo>
                      <a:pt x="726" y="4"/>
                      <a:pt x="712" y="0"/>
                      <a:pt x="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3"/>
              <p:cNvSpPr/>
              <p:nvPr/>
            </p:nvSpPr>
            <p:spPr>
              <a:xfrm>
                <a:off x="5224082" y="2751961"/>
                <a:ext cx="94774" cy="557485"/>
              </a:xfrm>
              <a:custGeom>
                <a:avLst/>
                <a:gdLst/>
                <a:ahLst/>
                <a:cxnLst/>
                <a:rect l="l" t="t" r="r" b="b"/>
                <a:pathLst>
                  <a:path w="968" h="5694" extrusionOk="0">
                    <a:moveTo>
                      <a:pt x="825" y="0"/>
                    </a:moveTo>
                    <a:cubicBezTo>
                      <a:pt x="783" y="0"/>
                      <a:pt x="739" y="20"/>
                      <a:pt x="713" y="64"/>
                    </a:cubicBezTo>
                    <a:cubicBezTo>
                      <a:pt x="599" y="293"/>
                      <a:pt x="535" y="509"/>
                      <a:pt x="471" y="738"/>
                    </a:cubicBezTo>
                    <a:cubicBezTo>
                      <a:pt x="420" y="955"/>
                      <a:pt x="395" y="1184"/>
                      <a:pt x="382" y="1413"/>
                    </a:cubicBezTo>
                    <a:cubicBezTo>
                      <a:pt x="331" y="1884"/>
                      <a:pt x="255" y="2343"/>
                      <a:pt x="217" y="2801"/>
                    </a:cubicBezTo>
                    <a:cubicBezTo>
                      <a:pt x="191" y="3272"/>
                      <a:pt x="204" y="3731"/>
                      <a:pt x="89" y="4189"/>
                    </a:cubicBezTo>
                    <a:cubicBezTo>
                      <a:pt x="26" y="4431"/>
                      <a:pt x="0" y="4648"/>
                      <a:pt x="0" y="4890"/>
                    </a:cubicBezTo>
                    <a:cubicBezTo>
                      <a:pt x="0" y="5119"/>
                      <a:pt x="0" y="5348"/>
                      <a:pt x="38" y="5590"/>
                    </a:cubicBezTo>
                    <a:cubicBezTo>
                      <a:pt x="64" y="5641"/>
                      <a:pt x="89" y="5666"/>
                      <a:pt x="140" y="5692"/>
                    </a:cubicBezTo>
                    <a:cubicBezTo>
                      <a:pt x="147" y="5693"/>
                      <a:pt x="154" y="5694"/>
                      <a:pt x="160" y="5694"/>
                    </a:cubicBezTo>
                    <a:cubicBezTo>
                      <a:pt x="217" y="5694"/>
                      <a:pt x="269" y="5647"/>
                      <a:pt x="280" y="5590"/>
                    </a:cubicBezTo>
                    <a:cubicBezTo>
                      <a:pt x="331" y="5348"/>
                      <a:pt x="357" y="5131"/>
                      <a:pt x="382" y="4902"/>
                    </a:cubicBezTo>
                    <a:cubicBezTo>
                      <a:pt x="382" y="4800"/>
                      <a:pt x="395" y="4686"/>
                      <a:pt x="395" y="4571"/>
                    </a:cubicBezTo>
                    <a:lnTo>
                      <a:pt x="395" y="4215"/>
                    </a:lnTo>
                    <a:cubicBezTo>
                      <a:pt x="382" y="3756"/>
                      <a:pt x="510" y="3298"/>
                      <a:pt x="586" y="2852"/>
                    </a:cubicBezTo>
                    <a:cubicBezTo>
                      <a:pt x="662" y="2407"/>
                      <a:pt x="713" y="1948"/>
                      <a:pt x="828" y="1502"/>
                    </a:cubicBezTo>
                    <a:cubicBezTo>
                      <a:pt x="879" y="1273"/>
                      <a:pt x="917" y="1031"/>
                      <a:pt x="942" y="815"/>
                    </a:cubicBezTo>
                    <a:cubicBezTo>
                      <a:pt x="955" y="586"/>
                      <a:pt x="968" y="356"/>
                      <a:pt x="942" y="115"/>
                    </a:cubicBezTo>
                    <a:cubicBezTo>
                      <a:pt x="942" y="89"/>
                      <a:pt x="904" y="38"/>
                      <a:pt x="879" y="13"/>
                    </a:cubicBezTo>
                    <a:cubicBezTo>
                      <a:pt x="863" y="5"/>
                      <a:pt x="844" y="0"/>
                      <a:pt x="8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3"/>
              <p:cNvSpPr/>
              <p:nvPr/>
            </p:nvSpPr>
            <p:spPr>
              <a:xfrm>
                <a:off x="5317585" y="2747653"/>
                <a:ext cx="108482" cy="57550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5878" extrusionOk="0">
                    <a:moveTo>
                      <a:pt x="964" y="1"/>
                    </a:moveTo>
                    <a:cubicBezTo>
                      <a:pt x="923" y="1"/>
                      <a:pt x="879" y="26"/>
                      <a:pt x="853" y="69"/>
                    </a:cubicBezTo>
                    <a:cubicBezTo>
                      <a:pt x="751" y="286"/>
                      <a:pt x="662" y="515"/>
                      <a:pt x="599" y="744"/>
                    </a:cubicBezTo>
                    <a:cubicBezTo>
                      <a:pt x="535" y="986"/>
                      <a:pt x="510" y="1228"/>
                      <a:pt x="471" y="1470"/>
                    </a:cubicBezTo>
                    <a:cubicBezTo>
                      <a:pt x="446" y="1699"/>
                      <a:pt x="395" y="1941"/>
                      <a:pt x="369" y="2183"/>
                    </a:cubicBezTo>
                    <a:lnTo>
                      <a:pt x="268" y="2896"/>
                    </a:lnTo>
                    <a:cubicBezTo>
                      <a:pt x="204" y="3380"/>
                      <a:pt x="217" y="3851"/>
                      <a:pt x="89" y="4335"/>
                    </a:cubicBezTo>
                    <a:cubicBezTo>
                      <a:pt x="38" y="4564"/>
                      <a:pt x="0" y="4806"/>
                      <a:pt x="0" y="5048"/>
                    </a:cubicBezTo>
                    <a:lnTo>
                      <a:pt x="0" y="5417"/>
                    </a:lnTo>
                    <a:cubicBezTo>
                      <a:pt x="0" y="5545"/>
                      <a:pt x="13" y="5647"/>
                      <a:pt x="26" y="5774"/>
                    </a:cubicBezTo>
                    <a:cubicBezTo>
                      <a:pt x="26" y="5825"/>
                      <a:pt x="77" y="5863"/>
                      <a:pt x="128" y="5876"/>
                    </a:cubicBezTo>
                    <a:cubicBezTo>
                      <a:pt x="134" y="5877"/>
                      <a:pt x="141" y="5878"/>
                      <a:pt x="147" y="5878"/>
                    </a:cubicBezTo>
                    <a:cubicBezTo>
                      <a:pt x="204" y="5878"/>
                      <a:pt x="256" y="5831"/>
                      <a:pt x="268" y="5774"/>
                    </a:cubicBezTo>
                    <a:cubicBezTo>
                      <a:pt x="319" y="5545"/>
                      <a:pt x="331" y="5316"/>
                      <a:pt x="369" y="5074"/>
                    </a:cubicBezTo>
                    <a:cubicBezTo>
                      <a:pt x="382" y="4972"/>
                      <a:pt x="395" y="4844"/>
                      <a:pt x="395" y="4730"/>
                    </a:cubicBezTo>
                    <a:lnTo>
                      <a:pt x="395" y="4373"/>
                    </a:lnTo>
                    <a:cubicBezTo>
                      <a:pt x="382" y="3889"/>
                      <a:pt x="522" y="3418"/>
                      <a:pt x="624" y="2960"/>
                    </a:cubicBezTo>
                    <a:lnTo>
                      <a:pt x="764" y="2260"/>
                    </a:lnTo>
                    <a:cubicBezTo>
                      <a:pt x="815" y="2018"/>
                      <a:pt x="853" y="1801"/>
                      <a:pt x="917" y="1559"/>
                    </a:cubicBezTo>
                    <a:cubicBezTo>
                      <a:pt x="981" y="1317"/>
                      <a:pt x="1032" y="1101"/>
                      <a:pt x="1070" y="859"/>
                    </a:cubicBezTo>
                    <a:cubicBezTo>
                      <a:pt x="1095" y="642"/>
                      <a:pt x="1108" y="388"/>
                      <a:pt x="1095" y="146"/>
                    </a:cubicBezTo>
                    <a:cubicBezTo>
                      <a:pt x="1095" y="95"/>
                      <a:pt x="1070" y="69"/>
                      <a:pt x="1019" y="18"/>
                    </a:cubicBezTo>
                    <a:cubicBezTo>
                      <a:pt x="1003" y="6"/>
                      <a:pt x="984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3"/>
              <p:cNvSpPr/>
              <p:nvPr/>
            </p:nvSpPr>
            <p:spPr>
              <a:xfrm>
                <a:off x="5419802" y="2765962"/>
                <a:ext cx="108579" cy="5615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5735" extrusionOk="0">
                    <a:moveTo>
                      <a:pt x="942" y="1"/>
                    </a:moveTo>
                    <a:cubicBezTo>
                      <a:pt x="905" y="1"/>
                      <a:pt x="869" y="21"/>
                      <a:pt x="853" y="61"/>
                    </a:cubicBezTo>
                    <a:cubicBezTo>
                      <a:pt x="726" y="290"/>
                      <a:pt x="662" y="506"/>
                      <a:pt x="599" y="736"/>
                    </a:cubicBezTo>
                    <a:cubicBezTo>
                      <a:pt x="535" y="977"/>
                      <a:pt x="484" y="1194"/>
                      <a:pt x="471" y="1436"/>
                    </a:cubicBezTo>
                    <a:cubicBezTo>
                      <a:pt x="433" y="1678"/>
                      <a:pt x="408" y="1894"/>
                      <a:pt x="370" y="2136"/>
                    </a:cubicBezTo>
                    <a:cubicBezTo>
                      <a:pt x="344" y="2378"/>
                      <a:pt x="306" y="2595"/>
                      <a:pt x="280" y="2837"/>
                    </a:cubicBezTo>
                    <a:cubicBezTo>
                      <a:pt x="230" y="3308"/>
                      <a:pt x="242" y="3779"/>
                      <a:pt x="115" y="4237"/>
                    </a:cubicBezTo>
                    <a:cubicBezTo>
                      <a:pt x="102" y="4352"/>
                      <a:pt x="64" y="4479"/>
                      <a:pt x="51" y="4581"/>
                    </a:cubicBezTo>
                    <a:cubicBezTo>
                      <a:pt x="39" y="4696"/>
                      <a:pt x="39" y="4823"/>
                      <a:pt x="26" y="4938"/>
                    </a:cubicBezTo>
                    <a:cubicBezTo>
                      <a:pt x="0" y="5154"/>
                      <a:pt x="0" y="5396"/>
                      <a:pt x="39" y="5638"/>
                    </a:cubicBezTo>
                    <a:cubicBezTo>
                      <a:pt x="51" y="5689"/>
                      <a:pt x="89" y="5714"/>
                      <a:pt x="128" y="5727"/>
                    </a:cubicBezTo>
                    <a:cubicBezTo>
                      <a:pt x="141" y="5732"/>
                      <a:pt x="155" y="5735"/>
                      <a:pt x="168" y="5735"/>
                    </a:cubicBezTo>
                    <a:cubicBezTo>
                      <a:pt x="217" y="5735"/>
                      <a:pt x="260" y="5701"/>
                      <a:pt x="280" y="5651"/>
                    </a:cubicBezTo>
                    <a:cubicBezTo>
                      <a:pt x="344" y="5434"/>
                      <a:pt x="370" y="5192"/>
                      <a:pt x="408" y="4976"/>
                    </a:cubicBezTo>
                    <a:cubicBezTo>
                      <a:pt x="421" y="4861"/>
                      <a:pt x="433" y="4734"/>
                      <a:pt x="433" y="4619"/>
                    </a:cubicBezTo>
                    <a:lnTo>
                      <a:pt x="433" y="4263"/>
                    </a:lnTo>
                    <a:cubicBezTo>
                      <a:pt x="421" y="3792"/>
                      <a:pt x="548" y="3346"/>
                      <a:pt x="637" y="2887"/>
                    </a:cubicBezTo>
                    <a:lnTo>
                      <a:pt x="764" y="2200"/>
                    </a:lnTo>
                    <a:cubicBezTo>
                      <a:pt x="815" y="1971"/>
                      <a:pt x="853" y="1741"/>
                      <a:pt x="917" y="1512"/>
                    </a:cubicBezTo>
                    <a:cubicBezTo>
                      <a:pt x="981" y="1296"/>
                      <a:pt x="1044" y="1067"/>
                      <a:pt x="1057" y="825"/>
                    </a:cubicBezTo>
                    <a:cubicBezTo>
                      <a:pt x="1083" y="608"/>
                      <a:pt x="1108" y="366"/>
                      <a:pt x="1083" y="124"/>
                    </a:cubicBezTo>
                    <a:cubicBezTo>
                      <a:pt x="1083" y="86"/>
                      <a:pt x="1070" y="48"/>
                      <a:pt x="1006" y="22"/>
                    </a:cubicBezTo>
                    <a:cubicBezTo>
                      <a:pt x="987" y="8"/>
                      <a:pt x="964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3"/>
              <p:cNvSpPr/>
              <p:nvPr/>
            </p:nvSpPr>
            <p:spPr>
              <a:xfrm>
                <a:off x="5535726" y="2782802"/>
                <a:ext cx="112300" cy="54534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5570" extrusionOk="0">
                    <a:moveTo>
                      <a:pt x="1029" y="0"/>
                    </a:moveTo>
                    <a:cubicBezTo>
                      <a:pt x="993" y="0"/>
                      <a:pt x="958" y="15"/>
                      <a:pt x="943" y="54"/>
                    </a:cubicBezTo>
                    <a:lnTo>
                      <a:pt x="943" y="67"/>
                    </a:lnTo>
                    <a:cubicBezTo>
                      <a:pt x="815" y="258"/>
                      <a:pt x="726" y="462"/>
                      <a:pt x="650" y="691"/>
                    </a:cubicBezTo>
                    <a:cubicBezTo>
                      <a:pt x="574" y="907"/>
                      <a:pt x="523" y="1137"/>
                      <a:pt x="497" y="1353"/>
                    </a:cubicBezTo>
                    <a:cubicBezTo>
                      <a:pt x="433" y="1799"/>
                      <a:pt x="319" y="2244"/>
                      <a:pt x="255" y="2715"/>
                    </a:cubicBezTo>
                    <a:cubicBezTo>
                      <a:pt x="192" y="3174"/>
                      <a:pt x="192" y="3632"/>
                      <a:pt x="77" y="4078"/>
                    </a:cubicBezTo>
                    <a:cubicBezTo>
                      <a:pt x="64" y="4205"/>
                      <a:pt x="26" y="4320"/>
                      <a:pt x="13" y="4434"/>
                    </a:cubicBezTo>
                    <a:cubicBezTo>
                      <a:pt x="1" y="4536"/>
                      <a:pt x="1" y="4664"/>
                      <a:pt x="1" y="4778"/>
                    </a:cubicBezTo>
                    <a:cubicBezTo>
                      <a:pt x="1" y="4893"/>
                      <a:pt x="1" y="5020"/>
                      <a:pt x="13" y="5135"/>
                    </a:cubicBezTo>
                    <a:cubicBezTo>
                      <a:pt x="51" y="5249"/>
                      <a:pt x="64" y="5377"/>
                      <a:pt x="90" y="5479"/>
                    </a:cubicBezTo>
                    <a:cubicBezTo>
                      <a:pt x="115" y="5517"/>
                      <a:pt x="141" y="5568"/>
                      <a:pt x="192" y="5568"/>
                    </a:cubicBezTo>
                    <a:cubicBezTo>
                      <a:pt x="198" y="5569"/>
                      <a:pt x="205" y="5570"/>
                      <a:pt x="211" y="5570"/>
                    </a:cubicBezTo>
                    <a:cubicBezTo>
                      <a:pt x="265" y="5570"/>
                      <a:pt x="307" y="5523"/>
                      <a:pt x="319" y="5466"/>
                    </a:cubicBezTo>
                    <a:lnTo>
                      <a:pt x="319" y="5453"/>
                    </a:lnTo>
                    <a:cubicBezTo>
                      <a:pt x="332" y="5339"/>
                      <a:pt x="332" y="5224"/>
                      <a:pt x="332" y="5122"/>
                    </a:cubicBezTo>
                    <a:cubicBezTo>
                      <a:pt x="332" y="5007"/>
                      <a:pt x="344" y="4893"/>
                      <a:pt x="344" y="4778"/>
                    </a:cubicBezTo>
                    <a:cubicBezTo>
                      <a:pt x="383" y="4562"/>
                      <a:pt x="370" y="4333"/>
                      <a:pt x="370" y="4116"/>
                    </a:cubicBezTo>
                    <a:cubicBezTo>
                      <a:pt x="332" y="3645"/>
                      <a:pt x="472" y="3225"/>
                      <a:pt x="586" y="2779"/>
                    </a:cubicBezTo>
                    <a:cubicBezTo>
                      <a:pt x="688" y="2333"/>
                      <a:pt x="765" y="1888"/>
                      <a:pt x="905" y="1455"/>
                    </a:cubicBezTo>
                    <a:cubicBezTo>
                      <a:pt x="981" y="1251"/>
                      <a:pt x="1045" y="1022"/>
                      <a:pt x="1083" y="805"/>
                    </a:cubicBezTo>
                    <a:cubicBezTo>
                      <a:pt x="1108" y="576"/>
                      <a:pt x="1147" y="373"/>
                      <a:pt x="1147" y="118"/>
                    </a:cubicBezTo>
                    <a:cubicBezTo>
                      <a:pt x="1147" y="92"/>
                      <a:pt x="1134" y="41"/>
                      <a:pt x="1096" y="16"/>
                    </a:cubicBezTo>
                    <a:cubicBezTo>
                      <a:pt x="1076" y="6"/>
                      <a:pt x="1052" y="0"/>
                      <a:pt x="10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3"/>
              <p:cNvSpPr/>
              <p:nvPr/>
            </p:nvSpPr>
            <p:spPr>
              <a:xfrm>
                <a:off x="5987085" y="2506993"/>
                <a:ext cx="86061" cy="187689"/>
              </a:xfrm>
              <a:custGeom>
                <a:avLst/>
                <a:gdLst/>
                <a:ahLst/>
                <a:cxnLst/>
                <a:rect l="l" t="t" r="r" b="b"/>
                <a:pathLst>
                  <a:path w="879" h="1917" extrusionOk="0">
                    <a:moveTo>
                      <a:pt x="25" y="1"/>
                    </a:moveTo>
                    <a:cubicBezTo>
                      <a:pt x="13" y="1"/>
                      <a:pt x="0" y="10"/>
                      <a:pt x="0" y="19"/>
                    </a:cubicBezTo>
                    <a:cubicBezTo>
                      <a:pt x="102" y="299"/>
                      <a:pt x="255" y="541"/>
                      <a:pt x="382" y="808"/>
                    </a:cubicBezTo>
                    <a:cubicBezTo>
                      <a:pt x="560" y="1152"/>
                      <a:pt x="586" y="1496"/>
                      <a:pt x="675" y="1878"/>
                    </a:cubicBezTo>
                    <a:cubicBezTo>
                      <a:pt x="675" y="1903"/>
                      <a:pt x="694" y="1916"/>
                      <a:pt x="713" y="1916"/>
                    </a:cubicBezTo>
                    <a:cubicBezTo>
                      <a:pt x="732" y="1916"/>
                      <a:pt x="751" y="1903"/>
                      <a:pt x="751" y="1878"/>
                    </a:cubicBezTo>
                    <a:cubicBezTo>
                      <a:pt x="879" y="1229"/>
                      <a:pt x="446" y="465"/>
                      <a:pt x="38" y="6"/>
                    </a:cubicBezTo>
                    <a:cubicBezTo>
                      <a:pt x="34" y="2"/>
                      <a:pt x="30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3"/>
              <p:cNvSpPr/>
              <p:nvPr/>
            </p:nvSpPr>
            <p:spPr>
              <a:xfrm>
                <a:off x="5983658" y="2579544"/>
                <a:ext cx="58353" cy="1602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1637" extrusionOk="0">
                    <a:moveTo>
                      <a:pt x="36" y="0"/>
                    </a:moveTo>
                    <a:cubicBezTo>
                      <a:pt x="17" y="0"/>
                      <a:pt x="1" y="24"/>
                      <a:pt x="10" y="42"/>
                    </a:cubicBezTo>
                    <a:cubicBezTo>
                      <a:pt x="277" y="539"/>
                      <a:pt x="404" y="1048"/>
                      <a:pt x="519" y="1608"/>
                    </a:cubicBezTo>
                    <a:cubicBezTo>
                      <a:pt x="524" y="1629"/>
                      <a:pt x="537" y="1637"/>
                      <a:pt x="551" y="1637"/>
                    </a:cubicBezTo>
                    <a:cubicBezTo>
                      <a:pt x="572" y="1637"/>
                      <a:pt x="595" y="1618"/>
                      <a:pt x="595" y="1595"/>
                    </a:cubicBezTo>
                    <a:cubicBezTo>
                      <a:pt x="595" y="1061"/>
                      <a:pt x="379" y="437"/>
                      <a:pt x="60" y="16"/>
                    </a:cubicBezTo>
                    <a:cubicBezTo>
                      <a:pt x="53" y="5"/>
                      <a:pt x="44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3"/>
              <p:cNvSpPr/>
              <p:nvPr/>
            </p:nvSpPr>
            <p:spPr>
              <a:xfrm>
                <a:off x="5973671" y="2635645"/>
                <a:ext cx="49639" cy="139714"/>
              </a:xfrm>
              <a:custGeom>
                <a:avLst/>
                <a:gdLst/>
                <a:ahLst/>
                <a:cxnLst/>
                <a:rect l="l" t="t" r="r" b="b"/>
                <a:pathLst>
                  <a:path w="507" h="1427" extrusionOk="0">
                    <a:moveTo>
                      <a:pt x="41" y="0"/>
                    </a:moveTo>
                    <a:cubicBezTo>
                      <a:pt x="23" y="0"/>
                      <a:pt x="1" y="24"/>
                      <a:pt x="10" y="42"/>
                    </a:cubicBezTo>
                    <a:cubicBezTo>
                      <a:pt x="239" y="462"/>
                      <a:pt x="353" y="908"/>
                      <a:pt x="379" y="1379"/>
                    </a:cubicBezTo>
                    <a:cubicBezTo>
                      <a:pt x="379" y="1411"/>
                      <a:pt x="404" y="1427"/>
                      <a:pt x="430" y="1427"/>
                    </a:cubicBezTo>
                    <a:cubicBezTo>
                      <a:pt x="455" y="1427"/>
                      <a:pt x="481" y="1411"/>
                      <a:pt x="481" y="1379"/>
                    </a:cubicBezTo>
                    <a:cubicBezTo>
                      <a:pt x="506" y="895"/>
                      <a:pt x="315" y="398"/>
                      <a:pt x="61" y="16"/>
                    </a:cubicBezTo>
                    <a:cubicBezTo>
                      <a:pt x="57" y="5"/>
                      <a:pt x="49" y="0"/>
                      <a:pt x="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3"/>
              <p:cNvSpPr/>
              <p:nvPr/>
            </p:nvSpPr>
            <p:spPr>
              <a:xfrm>
                <a:off x="5937152" y="2669130"/>
                <a:ext cx="50031" cy="117979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205" extrusionOk="0">
                    <a:moveTo>
                      <a:pt x="25" y="0"/>
                    </a:moveTo>
                    <a:cubicBezTo>
                      <a:pt x="13" y="0"/>
                      <a:pt x="1" y="9"/>
                      <a:pt x="1" y="18"/>
                    </a:cubicBezTo>
                    <a:cubicBezTo>
                      <a:pt x="77" y="209"/>
                      <a:pt x="166" y="388"/>
                      <a:pt x="204" y="579"/>
                    </a:cubicBezTo>
                    <a:cubicBezTo>
                      <a:pt x="268" y="770"/>
                      <a:pt x="294" y="999"/>
                      <a:pt x="383" y="1177"/>
                    </a:cubicBezTo>
                    <a:cubicBezTo>
                      <a:pt x="388" y="1196"/>
                      <a:pt x="404" y="1205"/>
                      <a:pt x="421" y="1205"/>
                    </a:cubicBezTo>
                    <a:cubicBezTo>
                      <a:pt x="451" y="1205"/>
                      <a:pt x="485" y="1183"/>
                      <a:pt x="485" y="1152"/>
                    </a:cubicBezTo>
                    <a:cubicBezTo>
                      <a:pt x="510" y="795"/>
                      <a:pt x="344" y="247"/>
                      <a:pt x="39" y="6"/>
                    </a:cubicBezTo>
                    <a:cubicBezTo>
                      <a:pt x="35" y="2"/>
                      <a:pt x="30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3"/>
              <p:cNvSpPr/>
              <p:nvPr/>
            </p:nvSpPr>
            <p:spPr>
              <a:xfrm>
                <a:off x="5897303" y="2706238"/>
                <a:ext cx="62073" cy="129434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322" extrusionOk="0">
                    <a:moveTo>
                      <a:pt x="16" y="0"/>
                    </a:moveTo>
                    <a:cubicBezTo>
                      <a:pt x="9" y="0"/>
                      <a:pt x="0" y="6"/>
                      <a:pt x="0" y="21"/>
                    </a:cubicBezTo>
                    <a:cubicBezTo>
                      <a:pt x="115" y="441"/>
                      <a:pt x="140" y="1040"/>
                      <a:pt x="522" y="1320"/>
                    </a:cubicBezTo>
                    <a:cubicBezTo>
                      <a:pt x="526" y="1321"/>
                      <a:pt x="530" y="1321"/>
                      <a:pt x="534" y="1321"/>
                    </a:cubicBezTo>
                    <a:cubicBezTo>
                      <a:pt x="582" y="1321"/>
                      <a:pt x="633" y="1254"/>
                      <a:pt x="586" y="1218"/>
                    </a:cubicBezTo>
                    <a:cubicBezTo>
                      <a:pt x="268" y="887"/>
                      <a:pt x="191" y="416"/>
                      <a:pt x="26" y="9"/>
                    </a:cubicBezTo>
                    <a:cubicBezTo>
                      <a:pt x="26" y="3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3"/>
              <p:cNvSpPr/>
              <p:nvPr/>
            </p:nvSpPr>
            <p:spPr>
              <a:xfrm>
                <a:off x="5872336" y="2751080"/>
                <a:ext cx="37205" cy="9242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944" extrusionOk="0">
                    <a:moveTo>
                      <a:pt x="87" y="1"/>
                    </a:moveTo>
                    <a:cubicBezTo>
                      <a:pt x="75" y="1"/>
                      <a:pt x="64" y="11"/>
                      <a:pt x="64" y="34"/>
                    </a:cubicBezTo>
                    <a:cubicBezTo>
                      <a:pt x="1" y="327"/>
                      <a:pt x="153" y="684"/>
                      <a:pt x="306" y="938"/>
                    </a:cubicBezTo>
                    <a:cubicBezTo>
                      <a:pt x="306" y="941"/>
                      <a:pt x="310" y="943"/>
                      <a:pt x="317" y="943"/>
                    </a:cubicBezTo>
                    <a:cubicBezTo>
                      <a:pt x="337" y="943"/>
                      <a:pt x="380" y="926"/>
                      <a:pt x="370" y="888"/>
                    </a:cubicBezTo>
                    <a:cubicBezTo>
                      <a:pt x="255" y="607"/>
                      <a:pt x="141" y="327"/>
                      <a:pt x="115" y="34"/>
                    </a:cubicBezTo>
                    <a:cubicBezTo>
                      <a:pt x="115" y="14"/>
                      <a:pt x="101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3"/>
              <p:cNvSpPr/>
              <p:nvPr/>
            </p:nvSpPr>
            <p:spPr>
              <a:xfrm>
                <a:off x="5055777" y="2055536"/>
                <a:ext cx="56199" cy="20756"/>
              </a:xfrm>
              <a:custGeom>
                <a:avLst/>
                <a:gdLst/>
                <a:ahLst/>
                <a:cxnLst/>
                <a:rect l="l" t="t" r="r" b="b"/>
                <a:pathLst>
                  <a:path w="574" h="212" extrusionOk="0">
                    <a:moveTo>
                      <a:pt x="410" y="1"/>
                    </a:moveTo>
                    <a:cubicBezTo>
                      <a:pt x="294" y="1"/>
                      <a:pt x="189" y="36"/>
                      <a:pt x="77" y="46"/>
                    </a:cubicBezTo>
                    <a:cubicBezTo>
                      <a:pt x="26" y="46"/>
                      <a:pt x="0" y="122"/>
                      <a:pt x="51" y="161"/>
                    </a:cubicBezTo>
                    <a:cubicBezTo>
                      <a:pt x="121" y="192"/>
                      <a:pt x="204" y="211"/>
                      <a:pt x="285" y="211"/>
                    </a:cubicBezTo>
                    <a:cubicBezTo>
                      <a:pt x="366" y="211"/>
                      <a:pt x="446" y="192"/>
                      <a:pt x="510" y="148"/>
                    </a:cubicBezTo>
                    <a:cubicBezTo>
                      <a:pt x="560" y="97"/>
                      <a:pt x="573" y="8"/>
                      <a:pt x="497" y="8"/>
                    </a:cubicBezTo>
                    <a:cubicBezTo>
                      <a:pt x="467" y="3"/>
                      <a:pt x="43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3"/>
              <p:cNvSpPr/>
              <p:nvPr/>
            </p:nvSpPr>
            <p:spPr>
              <a:xfrm>
                <a:off x="5135573" y="2062488"/>
                <a:ext cx="49933" cy="18798"/>
              </a:xfrm>
              <a:custGeom>
                <a:avLst/>
                <a:gdLst/>
                <a:ahLst/>
                <a:cxnLst/>
                <a:rect l="l" t="t" r="r" b="b"/>
                <a:pathLst>
                  <a:path w="510" h="192" extrusionOk="0">
                    <a:moveTo>
                      <a:pt x="293" y="0"/>
                    </a:moveTo>
                    <a:cubicBezTo>
                      <a:pt x="217" y="0"/>
                      <a:pt x="140" y="13"/>
                      <a:pt x="64" y="26"/>
                    </a:cubicBezTo>
                    <a:cubicBezTo>
                      <a:pt x="0" y="39"/>
                      <a:pt x="0" y="153"/>
                      <a:pt x="64" y="153"/>
                    </a:cubicBezTo>
                    <a:cubicBezTo>
                      <a:pt x="140" y="166"/>
                      <a:pt x="217" y="166"/>
                      <a:pt x="293" y="191"/>
                    </a:cubicBezTo>
                    <a:cubicBezTo>
                      <a:pt x="357" y="191"/>
                      <a:pt x="446" y="191"/>
                      <a:pt x="484" y="140"/>
                    </a:cubicBezTo>
                    <a:cubicBezTo>
                      <a:pt x="509" y="102"/>
                      <a:pt x="509" y="77"/>
                      <a:pt x="484" y="39"/>
                    </a:cubicBezTo>
                    <a:cubicBezTo>
                      <a:pt x="446" y="0"/>
                      <a:pt x="357" y="0"/>
                      <a:pt x="2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3"/>
              <p:cNvSpPr/>
              <p:nvPr/>
            </p:nvSpPr>
            <p:spPr>
              <a:xfrm>
                <a:off x="5111977" y="2089217"/>
                <a:ext cx="23694" cy="16057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64" extrusionOk="0">
                    <a:moveTo>
                      <a:pt x="95" y="0"/>
                    </a:moveTo>
                    <a:cubicBezTo>
                      <a:pt x="43" y="0"/>
                      <a:pt x="1" y="73"/>
                      <a:pt x="50" y="122"/>
                    </a:cubicBezTo>
                    <a:cubicBezTo>
                      <a:pt x="77" y="140"/>
                      <a:pt x="103" y="164"/>
                      <a:pt x="134" y="164"/>
                    </a:cubicBezTo>
                    <a:cubicBezTo>
                      <a:pt x="148" y="164"/>
                      <a:pt x="162" y="159"/>
                      <a:pt x="177" y="148"/>
                    </a:cubicBezTo>
                    <a:cubicBezTo>
                      <a:pt x="241" y="148"/>
                      <a:pt x="241" y="71"/>
                      <a:pt x="177" y="58"/>
                    </a:cubicBezTo>
                    <a:lnTo>
                      <a:pt x="139" y="20"/>
                    </a:ln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3"/>
              <p:cNvSpPr/>
              <p:nvPr/>
            </p:nvSpPr>
            <p:spPr>
              <a:xfrm>
                <a:off x="4894424" y="2496028"/>
                <a:ext cx="48954" cy="64032"/>
              </a:xfrm>
              <a:custGeom>
                <a:avLst/>
                <a:gdLst/>
                <a:ahLst/>
                <a:cxnLst/>
                <a:rect l="l" t="t" r="r" b="b"/>
                <a:pathLst>
                  <a:path w="500" h="654" extrusionOk="0">
                    <a:moveTo>
                      <a:pt x="54" y="1"/>
                    </a:moveTo>
                    <a:cubicBezTo>
                      <a:pt x="28" y="1"/>
                      <a:pt x="0" y="31"/>
                      <a:pt x="18" y="67"/>
                    </a:cubicBezTo>
                    <a:cubicBezTo>
                      <a:pt x="120" y="258"/>
                      <a:pt x="235" y="513"/>
                      <a:pt x="426" y="640"/>
                    </a:cubicBezTo>
                    <a:cubicBezTo>
                      <a:pt x="432" y="650"/>
                      <a:pt x="440" y="654"/>
                      <a:pt x="448" y="654"/>
                    </a:cubicBezTo>
                    <a:cubicBezTo>
                      <a:pt x="472" y="654"/>
                      <a:pt x="499" y="615"/>
                      <a:pt x="489" y="577"/>
                    </a:cubicBezTo>
                    <a:cubicBezTo>
                      <a:pt x="426" y="487"/>
                      <a:pt x="337" y="398"/>
                      <a:pt x="260" y="309"/>
                    </a:cubicBezTo>
                    <a:cubicBezTo>
                      <a:pt x="197" y="207"/>
                      <a:pt x="133" y="118"/>
                      <a:pt x="82" y="16"/>
                    </a:cubicBezTo>
                    <a:cubicBezTo>
                      <a:pt x="75" y="6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3"/>
              <p:cNvSpPr/>
              <p:nvPr/>
            </p:nvSpPr>
            <p:spPr>
              <a:xfrm>
                <a:off x="4945238" y="2515903"/>
                <a:ext cx="59528" cy="54632"/>
              </a:xfrm>
              <a:custGeom>
                <a:avLst/>
                <a:gdLst/>
                <a:ahLst/>
                <a:cxnLst/>
                <a:rect l="l" t="t" r="r" b="b"/>
                <a:pathLst>
                  <a:path w="608" h="558" extrusionOk="0">
                    <a:moveTo>
                      <a:pt x="81" y="1"/>
                    </a:moveTo>
                    <a:cubicBezTo>
                      <a:pt x="44" y="1"/>
                      <a:pt x="0" y="38"/>
                      <a:pt x="9" y="81"/>
                    </a:cubicBezTo>
                    <a:cubicBezTo>
                      <a:pt x="47" y="195"/>
                      <a:pt x="111" y="310"/>
                      <a:pt x="200" y="412"/>
                    </a:cubicBezTo>
                    <a:cubicBezTo>
                      <a:pt x="271" y="473"/>
                      <a:pt x="382" y="558"/>
                      <a:pt x="482" y="558"/>
                    </a:cubicBezTo>
                    <a:cubicBezTo>
                      <a:pt x="508" y="558"/>
                      <a:pt x="533" y="552"/>
                      <a:pt x="556" y="539"/>
                    </a:cubicBezTo>
                    <a:cubicBezTo>
                      <a:pt x="607" y="501"/>
                      <a:pt x="607" y="475"/>
                      <a:pt x="582" y="437"/>
                    </a:cubicBezTo>
                    <a:cubicBezTo>
                      <a:pt x="569" y="399"/>
                      <a:pt x="518" y="374"/>
                      <a:pt x="480" y="361"/>
                    </a:cubicBezTo>
                    <a:cubicBezTo>
                      <a:pt x="429" y="348"/>
                      <a:pt x="378" y="310"/>
                      <a:pt x="327" y="284"/>
                    </a:cubicBezTo>
                    <a:cubicBezTo>
                      <a:pt x="238" y="221"/>
                      <a:pt x="174" y="119"/>
                      <a:pt x="123" y="30"/>
                    </a:cubicBezTo>
                    <a:cubicBezTo>
                      <a:pt x="115" y="9"/>
                      <a:pt x="99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6" name="Google Shape;216;p33"/>
          <p:cNvSpPr txBox="1">
            <a:spLocks noGrp="1"/>
          </p:cNvSpPr>
          <p:nvPr>
            <p:ph type="ctrTitle"/>
          </p:nvPr>
        </p:nvSpPr>
        <p:spPr>
          <a:xfrm rot="-13826">
            <a:off x="1526658" y="1137885"/>
            <a:ext cx="3207626" cy="20529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b="1" dirty="0"/>
              <a:t>Projet   Marmiton </a:t>
            </a:r>
            <a:endParaRPr sz="4600" b="1" dirty="0"/>
          </a:p>
        </p:txBody>
      </p:sp>
      <p:sp>
        <p:nvSpPr>
          <p:cNvPr id="217" name="Google Shape;217;p33"/>
          <p:cNvSpPr txBox="1">
            <a:spLocks noGrp="1"/>
          </p:cNvSpPr>
          <p:nvPr>
            <p:ph type="subTitle" idx="1"/>
          </p:nvPr>
        </p:nvSpPr>
        <p:spPr>
          <a:xfrm rot="-13894">
            <a:off x="905017" y="3178120"/>
            <a:ext cx="3694291" cy="792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Techniques de programmation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dirty="0"/>
              <a:t>Zied Kebir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dirty="0"/>
              <a:t>Hugo Leonard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dirty="0"/>
              <a:t>Aduayom Messan Messan Daniel</a:t>
            </a:r>
          </a:p>
        </p:txBody>
      </p:sp>
      <p:pic>
        <p:nvPicPr>
          <p:cNvPr id="218" name="Google Shape;218;p33"/>
          <p:cNvPicPr preferRelativeResize="0"/>
          <p:nvPr/>
        </p:nvPicPr>
        <p:blipFill rotWithShape="1">
          <a:blip r:embed="rId3">
            <a:alphaModFix/>
          </a:blip>
          <a:srcRect t="11186" r="10225" b="24000"/>
          <a:stretch/>
        </p:blipFill>
        <p:spPr>
          <a:xfrm>
            <a:off x="5264650" y="1196450"/>
            <a:ext cx="2720750" cy="29486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9" name="Google Shape;219;p33"/>
          <p:cNvGrpSpPr/>
          <p:nvPr/>
        </p:nvGrpSpPr>
        <p:grpSpPr>
          <a:xfrm rot="-1860007">
            <a:off x="4828250" y="1110338"/>
            <a:ext cx="1447989" cy="487731"/>
            <a:chOff x="6535470" y="1116157"/>
            <a:chExt cx="1448101" cy="487769"/>
          </a:xfrm>
        </p:grpSpPr>
        <p:sp>
          <p:nvSpPr>
            <p:cNvPr id="220" name="Google Shape;220;p3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33"/>
          <p:cNvGrpSpPr/>
          <p:nvPr/>
        </p:nvGrpSpPr>
        <p:grpSpPr>
          <a:xfrm rot="-1027706">
            <a:off x="7001068" y="3902695"/>
            <a:ext cx="1448030" cy="487745"/>
            <a:chOff x="6535470" y="1116157"/>
            <a:chExt cx="1448101" cy="487769"/>
          </a:xfrm>
        </p:grpSpPr>
        <p:sp>
          <p:nvSpPr>
            <p:cNvPr id="223" name="Google Shape;223;p3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64"/>
          <p:cNvSpPr/>
          <p:nvPr/>
        </p:nvSpPr>
        <p:spPr>
          <a:xfrm rot="-1002241">
            <a:off x="3447208" y="3191391"/>
            <a:ext cx="20973" cy="49846"/>
          </a:xfrm>
          <a:custGeom>
            <a:avLst/>
            <a:gdLst/>
            <a:ahLst/>
            <a:cxnLst/>
            <a:rect l="l" t="t" r="r" b="b"/>
            <a:pathLst>
              <a:path w="608" h="1445" extrusionOk="0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64"/>
          <p:cNvSpPr/>
          <p:nvPr/>
        </p:nvSpPr>
        <p:spPr>
          <a:xfrm rot="-1002241">
            <a:off x="3307819" y="2857849"/>
            <a:ext cx="6520" cy="15937"/>
          </a:xfrm>
          <a:custGeom>
            <a:avLst/>
            <a:gdLst/>
            <a:ahLst/>
            <a:cxnLst/>
            <a:rect l="l" t="t" r="r" b="b"/>
            <a:pathLst>
              <a:path w="189" h="462" extrusionOk="0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4" name="Google Shape;1884;p64"/>
          <p:cNvPicPr preferRelativeResize="0"/>
          <p:nvPr/>
        </p:nvPicPr>
        <p:blipFill rotWithShape="1">
          <a:blip r:embed="rId3"/>
          <a:srcRect l="-1372" r="-3894"/>
          <a:stretch/>
        </p:blipFill>
        <p:spPr>
          <a:xfrm>
            <a:off x="1522321" y="251876"/>
            <a:ext cx="6012000" cy="4572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85" name="Google Shape;1885;p64"/>
          <p:cNvGrpSpPr/>
          <p:nvPr/>
        </p:nvGrpSpPr>
        <p:grpSpPr>
          <a:xfrm rot="-574613" flipH="1">
            <a:off x="1200061" y="92997"/>
            <a:ext cx="1429528" cy="385504"/>
            <a:chOff x="5228874" y="132800"/>
            <a:chExt cx="3104856" cy="837504"/>
          </a:xfrm>
        </p:grpSpPr>
        <p:sp>
          <p:nvSpPr>
            <p:cNvPr id="1886" name="Google Shape;1886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7CE6ABC-158B-414D-8DA9-C63CBBC76C7E}"/>
              </a:ext>
            </a:extLst>
          </p:cNvPr>
          <p:cNvSpPr/>
          <p:nvPr/>
        </p:nvSpPr>
        <p:spPr>
          <a:xfrm>
            <a:off x="3817620" y="4175954"/>
            <a:ext cx="2305350" cy="54463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grpSp>
        <p:nvGrpSpPr>
          <p:cNvPr id="1888" name="Google Shape;1888;p64"/>
          <p:cNvGrpSpPr/>
          <p:nvPr/>
        </p:nvGrpSpPr>
        <p:grpSpPr>
          <a:xfrm rot="389384" flipH="1">
            <a:off x="6911536" y="4527827"/>
            <a:ext cx="1429619" cy="385526"/>
            <a:chOff x="5228874" y="132800"/>
            <a:chExt cx="3104856" cy="837504"/>
          </a:xfrm>
        </p:grpSpPr>
        <p:sp>
          <p:nvSpPr>
            <p:cNvPr id="1889" name="Google Shape;1889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27735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36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432" name="Google Shape;432;p36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36"/>
          <p:cNvSpPr txBox="1">
            <a:spLocks noGrp="1"/>
          </p:cNvSpPr>
          <p:nvPr>
            <p:ph type="title" idx="2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04</a:t>
            </a:r>
            <a:endParaRPr b="1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1"/>
          </p:nvPr>
        </p:nvSpPr>
        <p:spPr>
          <a:xfrm rot="-21016">
            <a:off x="1072416" y="2023216"/>
            <a:ext cx="3291134" cy="7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Une dernière interface pour que l’utilisateur puisse faire une vérification</a:t>
            </a:r>
          </a:p>
        </p:txBody>
      </p:sp>
      <p:pic>
        <p:nvPicPr>
          <p:cNvPr id="458" name="Google Shape;458;p36"/>
          <p:cNvPicPr preferRelativeResize="0"/>
          <p:nvPr/>
        </p:nvPicPr>
        <p:blipFill>
          <a:blip r:embed="rId3"/>
          <a:srcRect l="11444" r="11444"/>
          <a:stretch/>
        </p:blipFill>
        <p:spPr>
          <a:xfrm rot="234213">
            <a:off x="5160592" y="793166"/>
            <a:ext cx="3059739" cy="354141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59" name="Google Shape;459;p36"/>
          <p:cNvGrpSpPr/>
          <p:nvPr/>
        </p:nvGrpSpPr>
        <p:grpSpPr>
          <a:xfrm>
            <a:off x="6752640" y="430357"/>
            <a:ext cx="1901666" cy="640545"/>
            <a:chOff x="6535470" y="1116157"/>
            <a:chExt cx="1448101" cy="487769"/>
          </a:xfrm>
        </p:grpSpPr>
        <p:sp>
          <p:nvSpPr>
            <p:cNvPr id="460" name="Google Shape;460;p36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36"/>
          <p:cNvSpPr/>
          <p:nvPr/>
        </p:nvSpPr>
        <p:spPr>
          <a:xfrm rot="253262">
            <a:off x="4647220" y="4020442"/>
            <a:ext cx="1759972" cy="455774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6"/>
          <p:cNvSpPr/>
          <p:nvPr/>
        </p:nvSpPr>
        <p:spPr>
          <a:xfrm rot="253262">
            <a:off x="4542623" y="4016119"/>
            <a:ext cx="1869625" cy="504300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36"/>
          <p:cNvGrpSpPr/>
          <p:nvPr/>
        </p:nvGrpSpPr>
        <p:grpSpPr>
          <a:xfrm rot="1509790">
            <a:off x="656480" y="3626076"/>
            <a:ext cx="1853033" cy="601710"/>
            <a:chOff x="4298500" y="2194588"/>
            <a:chExt cx="462250" cy="150100"/>
          </a:xfrm>
        </p:grpSpPr>
        <p:sp>
          <p:nvSpPr>
            <p:cNvPr id="465" name="Google Shape;465;p36"/>
            <p:cNvSpPr/>
            <p:nvPr/>
          </p:nvSpPr>
          <p:spPr>
            <a:xfrm>
              <a:off x="4351350" y="2194713"/>
              <a:ext cx="365775" cy="149975"/>
            </a:xfrm>
            <a:custGeom>
              <a:avLst/>
              <a:gdLst/>
              <a:ahLst/>
              <a:cxnLst/>
              <a:rect l="l" t="t" r="r" b="b"/>
              <a:pathLst>
                <a:path w="14631" h="5999" extrusionOk="0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4665850" y="2194588"/>
              <a:ext cx="29000" cy="113800"/>
            </a:xfrm>
            <a:custGeom>
              <a:avLst/>
              <a:gdLst/>
              <a:ahLst/>
              <a:cxnLst/>
              <a:rect l="l" t="t" r="r" b="b"/>
              <a:pathLst>
                <a:path w="1160" h="4552" extrusionOk="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4298500" y="2265388"/>
              <a:ext cx="62100" cy="44450"/>
            </a:xfrm>
            <a:custGeom>
              <a:avLst/>
              <a:gdLst/>
              <a:ahLst/>
              <a:cxnLst/>
              <a:rect l="l" t="t" r="r" b="b"/>
              <a:pathLst>
                <a:path w="2484" h="1778" extrusionOk="0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4695450" y="2219438"/>
              <a:ext cx="65300" cy="44725"/>
            </a:xfrm>
            <a:custGeom>
              <a:avLst/>
              <a:gdLst/>
              <a:ahLst/>
              <a:cxnLst/>
              <a:rect l="l" t="t" r="r" b="b"/>
              <a:pathLst>
                <a:path w="2612" h="1789" extrusionOk="0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4707875" y="2243163"/>
              <a:ext cx="3525" cy="7525"/>
            </a:xfrm>
            <a:custGeom>
              <a:avLst/>
              <a:gdLst/>
              <a:ahLst/>
              <a:cxnLst/>
              <a:rect l="l" t="t" r="r" b="b"/>
              <a:pathLst>
                <a:path w="141" h="301" extrusionOk="0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4714350" y="2244513"/>
              <a:ext cx="5650" cy="8900"/>
            </a:xfrm>
            <a:custGeom>
              <a:avLst/>
              <a:gdLst/>
              <a:ahLst/>
              <a:cxnLst/>
              <a:rect l="l" t="t" r="r" b="b"/>
              <a:pathLst>
                <a:path w="226" h="356" extrusionOk="0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4723800" y="2242563"/>
              <a:ext cx="6075" cy="13475"/>
            </a:xfrm>
            <a:custGeom>
              <a:avLst/>
              <a:gdLst/>
              <a:ahLst/>
              <a:cxnLst/>
              <a:rect l="l" t="t" r="r" b="b"/>
              <a:pathLst>
                <a:path w="243" h="539" extrusionOk="0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4685725" y="2276588"/>
              <a:ext cx="13400" cy="27925"/>
            </a:xfrm>
            <a:custGeom>
              <a:avLst/>
              <a:gdLst/>
              <a:ahLst/>
              <a:cxnLst/>
              <a:rect l="l" t="t" r="r" b="b"/>
              <a:pathLst>
                <a:path w="536" h="1117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4695450" y="2278588"/>
              <a:ext cx="8950" cy="22125"/>
            </a:xfrm>
            <a:custGeom>
              <a:avLst/>
              <a:gdLst/>
              <a:ahLst/>
              <a:cxnLst/>
              <a:rect l="l" t="t" r="r" b="b"/>
              <a:pathLst>
                <a:path w="358" h="885" extrusionOk="0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4702025" y="2271838"/>
              <a:ext cx="10325" cy="21450"/>
            </a:xfrm>
            <a:custGeom>
              <a:avLst/>
              <a:gdLst/>
              <a:ahLst/>
              <a:cxnLst/>
              <a:rect l="l" t="t" r="r" b="b"/>
              <a:pathLst>
                <a:path w="413" h="858" extrusionOk="0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4705200" y="2262638"/>
              <a:ext cx="9375" cy="16700"/>
            </a:xfrm>
            <a:custGeom>
              <a:avLst/>
              <a:gdLst/>
              <a:ahLst/>
              <a:cxnLst/>
              <a:rect l="l" t="t" r="r" b="b"/>
              <a:pathLst>
                <a:path w="375" h="668" extrusionOk="0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4373000" y="2271663"/>
              <a:ext cx="18100" cy="66725"/>
            </a:xfrm>
            <a:custGeom>
              <a:avLst/>
              <a:gdLst/>
              <a:ahLst/>
              <a:cxnLst/>
              <a:rect l="l" t="t" r="r" b="b"/>
              <a:pathLst>
                <a:path w="724" h="2669" extrusionOk="0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4386500" y="2276863"/>
              <a:ext cx="18975" cy="61275"/>
            </a:xfrm>
            <a:custGeom>
              <a:avLst/>
              <a:gdLst/>
              <a:ahLst/>
              <a:cxnLst/>
              <a:rect l="l" t="t" r="r" b="b"/>
              <a:pathLst>
                <a:path w="759" h="2451" extrusionOk="0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4407375" y="2304863"/>
              <a:ext cx="10850" cy="30575"/>
            </a:xfrm>
            <a:custGeom>
              <a:avLst/>
              <a:gdLst/>
              <a:ahLst/>
              <a:cxnLst/>
              <a:rect l="l" t="t" r="r" b="b"/>
              <a:pathLst>
                <a:path w="434" h="1223" extrusionOk="0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4420750" y="2291788"/>
              <a:ext cx="8925" cy="42850"/>
            </a:xfrm>
            <a:custGeom>
              <a:avLst/>
              <a:gdLst/>
              <a:ahLst/>
              <a:cxnLst/>
              <a:rect l="l" t="t" r="r" b="b"/>
              <a:pathLst>
                <a:path w="357" h="1714" extrusionOk="0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4432525" y="2220988"/>
              <a:ext cx="12750" cy="70075"/>
            </a:xfrm>
            <a:custGeom>
              <a:avLst/>
              <a:gdLst/>
              <a:ahLst/>
              <a:cxnLst/>
              <a:rect l="l" t="t" r="r" b="b"/>
              <a:pathLst>
                <a:path w="510" h="2803" extrusionOk="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4441750" y="2305538"/>
              <a:ext cx="8625" cy="28600"/>
            </a:xfrm>
            <a:custGeom>
              <a:avLst/>
              <a:gdLst/>
              <a:ahLst/>
              <a:cxnLst/>
              <a:rect l="l" t="t" r="r" b="b"/>
              <a:pathLst>
                <a:path w="345" h="1144" extrusionOk="0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4452900" y="2238363"/>
              <a:ext cx="8300" cy="76325"/>
            </a:xfrm>
            <a:custGeom>
              <a:avLst/>
              <a:gdLst/>
              <a:ahLst/>
              <a:cxnLst/>
              <a:rect l="l" t="t" r="r" b="b"/>
              <a:pathLst>
                <a:path w="332" h="3053" extrusionOk="0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4476450" y="2217663"/>
              <a:ext cx="6700" cy="66450"/>
            </a:xfrm>
            <a:custGeom>
              <a:avLst/>
              <a:gdLst/>
              <a:ahLst/>
              <a:cxnLst/>
              <a:rect l="l" t="t" r="r" b="b"/>
              <a:pathLst>
                <a:path w="268" h="2658" extrusionOk="0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4478675" y="2296438"/>
              <a:ext cx="6700" cy="33975"/>
            </a:xfrm>
            <a:custGeom>
              <a:avLst/>
              <a:gdLst/>
              <a:ahLst/>
              <a:cxnLst/>
              <a:rect l="l" t="t" r="r" b="b"/>
              <a:pathLst>
                <a:path w="268" h="1359" extrusionOk="0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4494275" y="2288713"/>
              <a:ext cx="9900" cy="40775"/>
            </a:xfrm>
            <a:custGeom>
              <a:avLst/>
              <a:gdLst/>
              <a:ahLst/>
              <a:cxnLst/>
              <a:rect l="l" t="t" r="r" b="b"/>
              <a:pathLst>
                <a:path w="396" h="1631" extrusionOk="0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4513050" y="2286538"/>
              <a:ext cx="10125" cy="39575"/>
            </a:xfrm>
            <a:custGeom>
              <a:avLst/>
              <a:gdLst/>
              <a:ahLst/>
              <a:cxnLst/>
              <a:rect l="l" t="t" r="r" b="b"/>
              <a:pathLst>
                <a:path w="405" h="1583" extrusionOk="0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4524200" y="2250513"/>
              <a:ext cx="18225" cy="76175"/>
            </a:xfrm>
            <a:custGeom>
              <a:avLst/>
              <a:gdLst/>
              <a:ahLst/>
              <a:cxnLst/>
              <a:rect l="l" t="t" r="r" b="b"/>
              <a:pathLst>
                <a:path w="729" h="3047" extrusionOk="0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4546800" y="2287213"/>
              <a:ext cx="13075" cy="37100"/>
            </a:xfrm>
            <a:custGeom>
              <a:avLst/>
              <a:gdLst/>
              <a:ahLst/>
              <a:cxnLst/>
              <a:rect l="l" t="t" r="r" b="b"/>
              <a:pathLst>
                <a:path w="523" h="1484" extrusionOk="0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4559850" y="2258613"/>
              <a:ext cx="12600" cy="62875"/>
            </a:xfrm>
            <a:custGeom>
              <a:avLst/>
              <a:gdLst/>
              <a:ahLst/>
              <a:cxnLst/>
              <a:rect l="l" t="t" r="r" b="b"/>
              <a:pathLst>
                <a:path w="504" h="2515" extrusionOk="0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4578950" y="2242538"/>
              <a:ext cx="12125" cy="74300"/>
            </a:xfrm>
            <a:custGeom>
              <a:avLst/>
              <a:gdLst/>
              <a:ahLst/>
              <a:cxnLst/>
              <a:rect l="l" t="t" r="r" b="b"/>
              <a:pathLst>
                <a:path w="485" h="2972" extrusionOk="0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4583400" y="2207563"/>
              <a:ext cx="4350" cy="17175"/>
            </a:xfrm>
            <a:custGeom>
              <a:avLst/>
              <a:gdLst/>
              <a:ahLst/>
              <a:cxnLst/>
              <a:rect l="l" t="t" r="r" b="b"/>
              <a:pathLst>
                <a:path w="174" h="687" extrusionOk="0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4599950" y="2227738"/>
              <a:ext cx="18825" cy="88600"/>
            </a:xfrm>
            <a:custGeom>
              <a:avLst/>
              <a:gdLst/>
              <a:ahLst/>
              <a:cxnLst/>
              <a:rect l="l" t="t" r="r" b="b"/>
              <a:pathLst>
                <a:path w="753" h="3544" extrusionOk="0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4623825" y="2204838"/>
              <a:ext cx="10425" cy="69500"/>
            </a:xfrm>
            <a:custGeom>
              <a:avLst/>
              <a:gdLst/>
              <a:ahLst/>
              <a:cxnLst/>
              <a:rect l="l" t="t" r="r" b="b"/>
              <a:pathLst>
                <a:path w="417" h="2780" extrusionOk="0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4633375" y="2287213"/>
              <a:ext cx="9150" cy="21475"/>
            </a:xfrm>
            <a:custGeom>
              <a:avLst/>
              <a:gdLst/>
              <a:ahLst/>
              <a:cxnLst/>
              <a:rect l="l" t="t" r="r" b="b"/>
              <a:pathLst>
                <a:path w="366" h="859" extrusionOk="0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4647075" y="2247813"/>
              <a:ext cx="14475" cy="57600"/>
            </a:xfrm>
            <a:custGeom>
              <a:avLst/>
              <a:gdLst/>
              <a:ahLst/>
              <a:cxnLst/>
              <a:rect l="l" t="t" r="r" b="b"/>
              <a:pathLst>
                <a:path w="579" h="2304" extrusionOk="0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4663625" y="2276763"/>
              <a:ext cx="5750" cy="21300"/>
            </a:xfrm>
            <a:custGeom>
              <a:avLst/>
              <a:gdLst/>
              <a:ahLst/>
              <a:cxnLst/>
              <a:rect l="l" t="t" r="r" b="b"/>
              <a:pathLst>
                <a:path w="230" h="852" extrusionOk="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4670950" y="2290738"/>
              <a:ext cx="5425" cy="15175"/>
            </a:xfrm>
            <a:custGeom>
              <a:avLst/>
              <a:gdLst/>
              <a:ahLst/>
              <a:cxnLst/>
              <a:rect l="l" t="t" r="r" b="b"/>
              <a:pathLst>
                <a:path w="217" h="607" extrusionOk="0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4397500" y="2234313"/>
              <a:ext cx="9250" cy="28375"/>
            </a:xfrm>
            <a:custGeom>
              <a:avLst/>
              <a:gdLst/>
              <a:ahLst/>
              <a:cxnLst/>
              <a:rect l="l" t="t" r="r" b="b"/>
              <a:pathLst>
                <a:path w="370" h="1135" extrusionOk="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4404500" y="2258888"/>
              <a:ext cx="5125" cy="17750"/>
            </a:xfrm>
            <a:custGeom>
              <a:avLst/>
              <a:gdLst/>
              <a:ahLst/>
              <a:cxnLst/>
              <a:rect l="l" t="t" r="r" b="b"/>
              <a:pathLst>
                <a:path w="205" h="710" extrusionOk="0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4310925" y="2287863"/>
              <a:ext cx="6200" cy="19975"/>
            </a:xfrm>
            <a:custGeom>
              <a:avLst/>
              <a:gdLst/>
              <a:ahLst/>
              <a:cxnLst/>
              <a:rect l="l" t="t" r="r" b="b"/>
              <a:pathLst>
                <a:path w="248" h="799" extrusionOk="0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4318875" y="2290338"/>
              <a:ext cx="6400" cy="17600"/>
            </a:xfrm>
            <a:custGeom>
              <a:avLst/>
              <a:gdLst/>
              <a:ahLst/>
              <a:cxnLst/>
              <a:rect l="l" t="t" r="r" b="b"/>
              <a:pathLst>
                <a:path w="256" h="704" extrusionOk="0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4328750" y="2287838"/>
              <a:ext cx="3825" cy="13650"/>
            </a:xfrm>
            <a:custGeom>
              <a:avLst/>
              <a:gdLst/>
              <a:ahLst/>
              <a:cxnLst/>
              <a:rect l="l" t="t" r="r" b="b"/>
              <a:pathLst>
                <a:path w="153" h="546" extrusionOk="0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4337025" y="2286238"/>
              <a:ext cx="4475" cy="11175"/>
            </a:xfrm>
            <a:custGeom>
              <a:avLst/>
              <a:gdLst/>
              <a:ahLst/>
              <a:cxnLst/>
              <a:rect l="l" t="t" r="r" b="b"/>
              <a:pathLst>
                <a:path w="179" h="447" extrusionOk="0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4344350" y="2283163"/>
              <a:ext cx="5750" cy="10175"/>
            </a:xfrm>
            <a:custGeom>
              <a:avLst/>
              <a:gdLst/>
              <a:ahLst/>
              <a:cxnLst/>
              <a:rect l="l" t="t" r="r" b="b"/>
              <a:pathLst>
                <a:path w="230" h="407" extrusionOk="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44439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41"/>
          <p:cNvSpPr txBox="1">
            <a:spLocks noGrp="1"/>
          </p:cNvSpPr>
          <p:nvPr>
            <p:ph type="body" idx="1"/>
          </p:nvPr>
        </p:nvSpPr>
        <p:spPr>
          <a:xfrm>
            <a:off x="920425" y="1532800"/>
            <a:ext cx="42801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lt1"/>
                </a:solidFill>
              </a:rPr>
              <a:t>Envers du décor</a:t>
            </a:r>
            <a:endParaRPr sz="40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46"/>
          <p:cNvSpPr txBox="1">
            <a:spLocks noGrp="1"/>
          </p:cNvSpPr>
          <p:nvPr>
            <p:ph type="ctrTitle"/>
          </p:nvPr>
        </p:nvSpPr>
        <p:spPr>
          <a:xfrm>
            <a:off x="1131100" y="1002979"/>
            <a:ext cx="29661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Exécution</a:t>
            </a:r>
            <a:endParaRPr sz="3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926" name="Google Shape;926;p46"/>
          <p:cNvSpPr txBox="1">
            <a:spLocks noGrp="1"/>
          </p:cNvSpPr>
          <p:nvPr>
            <p:ph type="subTitle" idx="1"/>
          </p:nvPr>
        </p:nvSpPr>
        <p:spPr>
          <a:xfrm>
            <a:off x="292224" y="2402605"/>
            <a:ext cx="4279776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-SN" dirty="0"/>
              <a:t>Au-delà des interfaces nous avons eu à utiliser plusieurs fonctions pour mener à bien ce projet 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-SN" dirty="0"/>
              <a:t>Les interfaces ne sont que la partie visible de l’iceberg , nous allons donc vous laisser découvrir de long en large tout le code avec une démonstration.</a:t>
            </a:r>
          </a:p>
        </p:txBody>
      </p:sp>
      <p:pic>
        <p:nvPicPr>
          <p:cNvPr id="927" name="Google Shape;92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3450" y="926775"/>
            <a:ext cx="3397576" cy="3397576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928" name="Google Shape;928;p46"/>
          <p:cNvGrpSpPr/>
          <p:nvPr/>
        </p:nvGrpSpPr>
        <p:grpSpPr>
          <a:xfrm rot="-303255" flipH="1">
            <a:off x="4311931" y="456681"/>
            <a:ext cx="2297835" cy="619818"/>
            <a:chOff x="5228874" y="132800"/>
            <a:chExt cx="3104856" cy="837504"/>
          </a:xfrm>
        </p:grpSpPr>
        <p:sp>
          <p:nvSpPr>
            <p:cNvPr id="929" name="Google Shape;929;p46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6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46"/>
          <p:cNvGrpSpPr/>
          <p:nvPr/>
        </p:nvGrpSpPr>
        <p:grpSpPr>
          <a:xfrm rot="-303255" flipH="1">
            <a:off x="6274703" y="4067017"/>
            <a:ext cx="2297835" cy="619818"/>
            <a:chOff x="5228874" y="132800"/>
            <a:chExt cx="3104856" cy="837504"/>
          </a:xfrm>
        </p:grpSpPr>
        <p:sp>
          <p:nvSpPr>
            <p:cNvPr id="932" name="Google Shape;932;p46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6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3" name="Google Shape;1833;p63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1834" name="Google Shape;1834;p63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3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3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3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3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3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3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3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3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3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3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3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3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3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3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3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3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3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3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3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3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3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3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7" name="Google Shape;1857;p63"/>
          <p:cNvSpPr txBox="1">
            <a:spLocks noGrp="1"/>
          </p:cNvSpPr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Conclusions</a:t>
            </a:r>
            <a:endParaRPr b="1"/>
          </a:p>
        </p:txBody>
      </p:sp>
      <p:sp>
        <p:nvSpPr>
          <p:cNvPr id="1858" name="Google Shape;1858;p63"/>
          <p:cNvSpPr txBox="1">
            <a:spLocks noGrp="1"/>
          </p:cNvSpPr>
          <p:nvPr>
            <p:ph type="body" idx="1"/>
          </p:nvPr>
        </p:nvSpPr>
        <p:spPr>
          <a:xfrm>
            <a:off x="4709426" y="1111407"/>
            <a:ext cx="3731655" cy="32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Gestion d’une selection optimal des produits du à une défaillance sur monoprix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Vérification des saisies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Affichage de la recette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Les ingrédients des recettes assez complexes à récupérer :  des mots composés (ex: grosses tomates)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Les ingrédients manquants ne sont pas affichés complètement dans certains cas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grpSp>
        <p:nvGrpSpPr>
          <p:cNvPr id="1859" name="Google Shape;1859;p63"/>
          <p:cNvGrpSpPr/>
          <p:nvPr/>
        </p:nvGrpSpPr>
        <p:grpSpPr>
          <a:xfrm rot="-3294190">
            <a:off x="2408743" y="1500251"/>
            <a:ext cx="1511481" cy="1883974"/>
            <a:chOff x="1546758" y="1843265"/>
            <a:chExt cx="929754" cy="1158885"/>
          </a:xfrm>
        </p:grpSpPr>
        <p:sp>
          <p:nvSpPr>
            <p:cNvPr id="1860" name="Google Shape;1860;p63"/>
            <p:cNvSpPr/>
            <p:nvPr/>
          </p:nvSpPr>
          <p:spPr>
            <a:xfrm>
              <a:off x="1546758" y="1843265"/>
              <a:ext cx="929754" cy="1158885"/>
            </a:xfrm>
            <a:custGeom>
              <a:avLst/>
              <a:gdLst/>
              <a:ahLst/>
              <a:cxnLst/>
              <a:rect l="l" t="t" r="r" b="b"/>
              <a:pathLst>
                <a:path w="14758" h="18395" extrusionOk="0">
                  <a:moveTo>
                    <a:pt x="13659" y="203"/>
                  </a:moveTo>
                  <a:cubicBezTo>
                    <a:pt x="13932" y="203"/>
                    <a:pt x="14349" y="356"/>
                    <a:pt x="14287" y="498"/>
                  </a:cubicBezTo>
                  <a:cubicBezTo>
                    <a:pt x="14260" y="567"/>
                    <a:pt x="14178" y="589"/>
                    <a:pt x="14083" y="589"/>
                  </a:cubicBezTo>
                  <a:cubicBezTo>
                    <a:pt x="13951" y="589"/>
                    <a:pt x="13793" y="545"/>
                    <a:pt x="13727" y="523"/>
                  </a:cubicBezTo>
                  <a:cubicBezTo>
                    <a:pt x="13599" y="498"/>
                    <a:pt x="13485" y="447"/>
                    <a:pt x="13408" y="358"/>
                  </a:cubicBezTo>
                  <a:cubicBezTo>
                    <a:pt x="13434" y="345"/>
                    <a:pt x="13434" y="345"/>
                    <a:pt x="13434" y="307"/>
                  </a:cubicBezTo>
                  <a:cubicBezTo>
                    <a:pt x="13445" y="233"/>
                    <a:pt x="13538" y="203"/>
                    <a:pt x="13659" y="203"/>
                  </a:cubicBezTo>
                  <a:close/>
                  <a:moveTo>
                    <a:pt x="12457" y="201"/>
                  </a:moveTo>
                  <a:cubicBezTo>
                    <a:pt x="12608" y="201"/>
                    <a:pt x="12774" y="274"/>
                    <a:pt x="12784" y="434"/>
                  </a:cubicBezTo>
                  <a:cubicBezTo>
                    <a:pt x="12795" y="579"/>
                    <a:pt x="12653" y="648"/>
                    <a:pt x="12517" y="648"/>
                  </a:cubicBezTo>
                  <a:cubicBezTo>
                    <a:pt x="12487" y="648"/>
                    <a:pt x="12456" y="645"/>
                    <a:pt x="12428" y="638"/>
                  </a:cubicBezTo>
                  <a:cubicBezTo>
                    <a:pt x="12275" y="612"/>
                    <a:pt x="12148" y="485"/>
                    <a:pt x="12033" y="383"/>
                  </a:cubicBezTo>
                  <a:cubicBezTo>
                    <a:pt x="12071" y="358"/>
                    <a:pt x="12097" y="345"/>
                    <a:pt x="12122" y="319"/>
                  </a:cubicBezTo>
                  <a:cubicBezTo>
                    <a:pt x="12186" y="281"/>
                    <a:pt x="12262" y="230"/>
                    <a:pt x="12339" y="217"/>
                  </a:cubicBezTo>
                  <a:cubicBezTo>
                    <a:pt x="12375" y="206"/>
                    <a:pt x="12415" y="201"/>
                    <a:pt x="12457" y="201"/>
                  </a:cubicBezTo>
                  <a:close/>
                  <a:moveTo>
                    <a:pt x="14331" y="1302"/>
                  </a:moveTo>
                  <a:cubicBezTo>
                    <a:pt x="14370" y="1302"/>
                    <a:pt x="14407" y="1311"/>
                    <a:pt x="14440" y="1338"/>
                  </a:cubicBezTo>
                  <a:cubicBezTo>
                    <a:pt x="14554" y="1389"/>
                    <a:pt x="14567" y="1504"/>
                    <a:pt x="14516" y="1593"/>
                  </a:cubicBezTo>
                  <a:lnTo>
                    <a:pt x="14491" y="1593"/>
                  </a:lnTo>
                  <a:cubicBezTo>
                    <a:pt x="14452" y="1631"/>
                    <a:pt x="14440" y="1656"/>
                    <a:pt x="14414" y="1695"/>
                  </a:cubicBezTo>
                  <a:cubicBezTo>
                    <a:pt x="14390" y="1701"/>
                    <a:pt x="14366" y="1704"/>
                    <a:pt x="14343" y="1704"/>
                  </a:cubicBezTo>
                  <a:cubicBezTo>
                    <a:pt x="14266" y="1704"/>
                    <a:pt x="14195" y="1670"/>
                    <a:pt x="14147" y="1593"/>
                  </a:cubicBezTo>
                  <a:cubicBezTo>
                    <a:pt x="14096" y="1504"/>
                    <a:pt x="14121" y="1427"/>
                    <a:pt x="14147" y="1325"/>
                  </a:cubicBezTo>
                  <a:lnTo>
                    <a:pt x="14172" y="1325"/>
                  </a:lnTo>
                  <a:cubicBezTo>
                    <a:pt x="14223" y="1318"/>
                    <a:pt x="14279" y="1302"/>
                    <a:pt x="14331" y="1302"/>
                  </a:cubicBezTo>
                  <a:close/>
                  <a:moveTo>
                    <a:pt x="13319" y="536"/>
                  </a:moveTo>
                  <a:cubicBezTo>
                    <a:pt x="13472" y="676"/>
                    <a:pt x="13676" y="740"/>
                    <a:pt x="13867" y="752"/>
                  </a:cubicBezTo>
                  <a:cubicBezTo>
                    <a:pt x="13936" y="760"/>
                    <a:pt x="14015" y="772"/>
                    <a:pt x="14092" y="772"/>
                  </a:cubicBezTo>
                  <a:cubicBezTo>
                    <a:pt x="14142" y="772"/>
                    <a:pt x="14191" y="767"/>
                    <a:pt x="14236" y="752"/>
                  </a:cubicBezTo>
                  <a:lnTo>
                    <a:pt x="14236" y="752"/>
                  </a:lnTo>
                  <a:cubicBezTo>
                    <a:pt x="14147" y="1083"/>
                    <a:pt x="13981" y="1389"/>
                    <a:pt x="13765" y="1656"/>
                  </a:cubicBezTo>
                  <a:cubicBezTo>
                    <a:pt x="13510" y="2000"/>
                    <a:pt x="13192" y="2255"/>
                    <a:pt x="12899" y="2548"/>
                  </a:cubicBezTo>
                  <a:cubicBezTo>
                    <a:pt x="12858" y="2599"/>
                    <a:pt x="12892" y="2676"/>
                    <a:pt x="12940" y="2676"/>
                  </a:cubicBezTo>
                  <a:cubicBezTo>
                    <a:pt x="12951" y="2676"/>
                    <a:pt x="12963" y="2672"/>
                    <a:pt x="12975" y="2662"/>
                  </a:cubicBezTo>
                  <a:cubicBezTo>
                    <a:pt x="13345" y="2420"/>
                    <a:pt x="13637" y="2064"/>
                    <a:pt x="13892" y="1720"/>
                  </a:cubicBezTo>
                  <a:lnTo>
                    <a:pt x="13994" y="1580"/>
                  </a:lnTo>
                  <a:cubicBezTo>
                    <a:pt x="13994" y="1618"/>
                    <a:pt x="14007" y="1656"/>
                    <a:pt x="14045" y="1695"/>
                  </a:cubicBezTo>
                  <a:cubicBezTo>
                    <a:pt x="14109" y="1784"/>
                    <a:pt x="14198" y="1847"/>
                    <a:pt x="14312" y="1873"/>
                  </a:cubicBezTo>
                  <a:cubicBezTo>
                    <a:pt x="14300" y="1873"/>
                    <a:pt x="14287" y="1898"/>
                    <a:pt x="14261" y="1936"/>
                  </a:cubicBezTo>
                  <a:cubicBezTo>
                    <a:pt x="14185" y="2077"/>
                    <a:pt x="14109" y="2204"/>
                    <a:pt x="14007" y="2344"/>
                  </a:cubicBezTo>
                  <a:cubicBezTo>
                    <a:pt x="13828" y="2611"/>
                    <a:pt x="13625" y="2866"/>
                    <a:pt x="13408" y="3108"/>
                  </a:cubicBezTo>
                  <a:cubicBezTo>
                    <a:pt x="13179" y="3337"/>
                    <a:pt x="12963" y="3554"/>
                    <a:pt x="12708" y="3745"/>
                  </a:cubicBezTo>
                  <a:cubicBezTo>
                    <a:pt x="12581" y="3846"/>
                    <a:pt x="12441" y="3936"/>
                    <a:pt x="12288" y="3999"/>
                  </a:cubicBezTo>
                  <a:cubicBezTo>
                    <a:pt x="12199" y="4050"/>
                    <a:pt x="12122" y="4063"/>
                    <a:pt x="12020" y="4101"/>
                  </a:cubicBezTo>
                  <a:cubicBezTo>
                    <a:pt x="12011" y="4065"/>
                    <a:pt x="11982" y="4035"/>
                    <a:pt x="11948" y="4035"/>
                  </a:cubicBezTo>
                  <a:cubicBezTo>
                    <a:pt x="11935" y="4035"/>
                    <a:pt x="11920" y="4039"/>
                    <a:pt x="11906" y="4050"/>
                  </a:cubicBezTo>
                  <a:cubicBezTo>
                    <a:pt x="11880" y="4063"/>
                    <a:pt x="11868" y="4076"/>
                    <a:pt x="11829" y="4114"/>
                  </a:cubicBezTo>
                  <a:lnTo>
                    <a:pt x="11817" y="4127"/>
                  </a:lnTo>
                  <a:cubicBezTo>
                    <a:pt x="11727" y="4190"/>
                    <a:pt x="11664" y="4267"/>
                    <a:pt x="11575" y="4305"/>
                  </a:cubicBezTo>
                  <a:cubicBezTo>
                    <a:pt x="11509" y="4329"/>
                    <a:pt x="11440" y="4342"/>
                    <a:pt x="11372" y="4342"/>
                  </a:cubicBezTo>
                  <a:cubicBezTo>
                    <a:pt x="11296" y="4342"/>
                    <a:pt x="11222" y="4326"/>
                    <a:pt x="11154" y="4292"/>
                  </a:cubicBezTo>
                  <a:cubicBezTo>
                    <a:pt x="10874" y="4127"/>
                    <a:pt x="10811" y="3694"/>
                    <a:pt x="11129" y="3541"/>
                  </a:cubicBezTo>
                  <a:cubicBezTo>
                    <a:pt x="11154" y="3528"/>
                    <a:pt x="11154" y="3490"/>
                    <a:pt x="11154" y="3477"/>
                  </a:cubicBezTo>
                  <a:cubicBezTo>
                    <a:pt x="11536" y="3210"/>
                    <a:pt x="11702" y="2700"/>
                    <a:pt x="11791" y="2268"/>
                  </a:cubicBezTo>
                  <a:cubicBezTo>
                    <a:pt x="11918" y="1720"/>
                    <a:pt x="11969" y="1172"/>
                    <a:pt x="12033" y="625"/>
                  </a:cubicBezTo>
                  <a:cubicBezTo>
                    <a:pt x="12173" y="746"/>
                    <a:pt x="12341" y="847"/>
                    <a:pt x="12520" y="847"/>
                  </a:cubicBezTo>
                  <a:cubicBezTo>
                    <a:pt x="12586" y="847"/>
                    <a:pt x="12653" y="834"/>
                    <a:pt x="12721" y="803"/>
                  </a:cubicBezTo>
                  <a:lnTo>
                    <a:pt x="12721" y="803"/>
                  </a:lnTo>
                  <a:cubicBezTo>
                    <a:pt x="12670" y="1083"/>
                    <a:pt x="12606" y="1363"/>
                    <a:pt x="12466" y="1631"/>
                  </a:cubicBezTo>
                  <a:cubicBezTo>
                    <a:pt x="12300" y="1949"/>
                    <a:pt x="12148" y="2280"/>
                    <a:pt x="11982" y="2599"/>
                  </a:cubicBezTo>
                  <a:cubicBezTo>
                    <a:pt x="11961" y="2663"/>
                    <a:pt x="12003" y="2719"/>
                    <a:pt x="12063" y="2719"/>
                  </a:cubicBezTo>
                  <a:cubicBezTo>
                    <a:pt x="12074" y="2719"/>
                    <a:pt x="12085" y="2717"/>
                    <a:pt x="12097" y="2713"/>
                  </a:cubicBezTo>
                  <a:cubicBezTo>
                    <a:pt x="12491" y="2509"/>
                    <a:pt x="12682" y="2127"/>
                    <a:pt x="12873" y="1745"/>
                  </a:cubicBezTo>
                  <a:cubicBezTo>
                    <a:pt x="13052" y="1338"/>
                    <a:pt x="13230" y="943"/>
                    <a:pt x="13319" y="536"/>
                  </a:cubicBezTo>
                  <a:close/>
                  <a:moveTo>
                    <a:pt x="10149" y="3515"/>
                  </a:moveTo>
                  <a:cubicBezTo>
                    <a:pt x="10378" y="3515"/>
                    <a:pt x="10607" y="3541"/>
                    <a:pt x="10849" y="3554"/>
                  </a:cubicBezTo>
                  <a:cubicBezTo>
                    <a:pt x="10671" y="3770"/>
                    <a:pt x="10760" y="4178"/>
                    <a:pt x="10989" y="4369"/>
                  </a:cubicBezTo>
                  <a:cubicBezTo>
                    <a:pt x="11112" y="4471"/>
                    <a:pt x="11269" y="4516"/>
                    <a:pt x="11432" y="4516"/>
                  </a:cubicBezTo>
                  <a:cubicBezTo>
                    <a:pt x="11471" y="4516"/>
                    <a:pt x="11510" y="4513"/>
                    <a:pt x="11549" y="4509"/>
                  </a:cubicBezTo>
                  <a:cubicBezTo>
                    <a:pt x="11664" y="4470"/>
                    <a:pt x="11817" y="4407"/>
                    <a:pt x="11918" y="4318"/>
                  </a:cubicBezTo>
                  <a:cubicBezTo>
                    <a:pt x="11957" y="4318"/>
                    <a:pt x="11982" y="4318"/>
                    <a:pt x="12020" y="4305"/>
                  </a:cubicBezTo>
                  <a:lnTo>
                    <a:pt x="12059" y="4305"/>
                  </a:lnTo>
                  <a:cubicBezTo>
                    <a:pt x="12708" y="5565"/>
                    <a:pt x="12059" y="6941"/>
                    <a:pt x="11486" y="8125"/>
                  </a:cubicBezTo>
                  <a:cubicBezTo>
                    <a:pt x="11231" y="8647"/>
                    <a:pt x="10951" y="9169"/>
                    <a:pt x="10556" y="9602"/>
                  </a:cubicBezTo>
                  <a:cubicBezTo>
                    <a:pt x="10365" y="9806"/>
                    <a:pt x="10149" y="9984"/>
                    <a:pt x="9894" y="10111"/>
                  </a:cubicBezTo>
                  <a:cubicBezTo>
                    <a:pt x="9601" y="10251"/>
                    <a:pt x="9283" y="10302"/>
                    <a:pt x="9015" y="10468"/>
                  </a:cubicBezTo>
                  <a:cubicBezTo>
                    <a:pt x="8098" y="10990"/>
                    <a:pt x="7882" y="12136"/>
                    <a:pt x="7118" y="12798"/>
                  </a:cubicBezTo>
                  <a:cubicBezTo>
                    <a:pt x="6965" y="12938"/>
                    <a:pt x="6787" y="13053"/>
                    <a:pt x="6609" y="13167"/>
                  </a:cubicBezTo>
                  <a:cubicBezTo>
                    <a:pt x="6392" y="13129"/>
                    <a:pt x="6176" y="13116"/>
                    <a:pt x="5985" y="13002"/>
                  </a:cubicBezTo>
                  <a:cubicBezTo>
                    <a:pt x="5768" y="12887"/>
                    <a:pt x="5628" y="12709"/>
                    <a:pt x="5463" y="12518"/>
                  </a:cubicBezTo>
                  <a:cubicBezTo>
                    <a:pt x="5455" y="12507"/>
                    <a:pt x="5444" y="12502"/>
                    <a:pt x="5433" y="12502"/>
                  </a:cubicBezTo>
                  <a:cubicBezTo>
                    <a:pt x="5406" y="12502"/>
                    <a:pt x="5377" y="12529"/>
                    <a:pt x="5386" y="12556"/>
                  </a:cubicBezTo>
                  <a:cubicBezTo>
                    <a:pt x="5526" y="12938"/>
                    <a:pt x="6023" y="13244"/>
                    <a:pt x="6456" y="13256"/>
                  </a:cubicBezTo>
                  <a:lnTo>
                    <a:pt x="6023" y="13498"/>
                  </a:lnTo>
                  <a:cubicBezTo>
                    <a:pt x="5832" y="13447"/>
                    <a:pt x="5666" y="13346"/>
                    <a:pt x="5564" y="13155"/>
                  </a:cubicBezTo>
                  <a:cubicBezTo>
                    <a:pt x="5554" y="13139"/>
                    <a:pt x="5538" y="13132"/>
                    <a:pt x="5524" y="13132"/>
                  </a:cubicBezTo>
                  <a:cubicBezTo>
                    <a:pt x="5503" y="13132"/>
                    <a:pt x="5485" y="13149"/>
                    <a:pt x="5501" y="13180"/>
                  </a:cubicBezTo>
                  <a:cubicBezTo>
                    <a:pt x="5539" y="13371"/>
                    <a:pt x="5717" y="13511"/>
                    <a:pt x="5908" y="13562"/>
                  </a:cubicBezTo>
                  <a:lnTo>
                    <a:pt x="5577" y="13753"/>
                  </a:lnTo>
                  <a:cubicBezTo>
                    <a:pt x="5412" y="13855"/>
                    <a:pt x="5284" y="13957"/>
                    <a:pt x="5157" y="14071"/>
                  </a:cubicBezTo>
                  <a:cubicBezTo>
                    <a:pt x="5030" y="14046"/>
                    <a:pt x="4928" y="13995"/>
                    <a:pt x="4826" y="13918"/>
                  </a:cubicBezTo>
                  <a:cubicBezTo>
                    <a:pt x="4822" y="13911"/>
                    <a:pt x="4818" y="13908"/>
                    <a:pt x="4815" y="13908"/>
                  </a:cubicBezTo>
                  <a:cubicBezTo>
                    <a:pt x="4808" y="13908"/>
                    <a:pt x="4804" y="13922"/>
                    <a:pt x="4813" y="13931"/>
                  </a:cubicBezTo>
                  <a:cubicBezTo>
                    <a:pt x="4890" y="14008"/>
                    <a:pt x="4991" y="14084"/>
                    <a:pt x="5093" y="14135"/>
                  </a:cubicBezTo>
                  <a:cubicBezTo>
                    <a:pt x="4839" y="14390"/>
                    <a:pt x="4635" y="14682"/>
                    <a:pt x="4444" y="15001"/>
                  </a:cubicBezTo>
                  <a:cubicBezTo>
                    <a:pt x="4278" y="15255"/>
                    <a:pt x="4138" y="15510"/>
                    <a:pt x="3947" y="15727"/>
                  </a:cubicBezTo>
                  <a:cubicBezTo>
                    <a:pt x="3833" y="15854"/>
                    <a:pt x="3705" y="15969"/>
                    <a:pt x="3565" y="16058"/>
                  </a:cubicBezTo>
                  <a:cubicBezTo>
                    <a:pt x="3565" y="16049"/>
                    <a:pt x="3559" y="16040"/>
                    <a:pt x="3551" y="16040"/>
                  </a:cubicBezTo>
                  <a:cubicBezTo>
                    <a:pt x="3547" y="16040"/>
                    <a:pt x="3544" y="16041"/>
                    <a:pt x="3540" y="16045"/>
                  </a:cubicBezTo>
                  <a:cubicBezTo>
                    <a:pt x="3500" y="16061"/>
                    <a:pt x="3461" y="16068"/>
                    <a:pt x="3423" y="16068"/>
                  </a:cubicBezTo>
                  <a:cubicBezTo>
                    <a:pt x="3341" y="16068"/>
                    <a:pt x="3262" y="16034"/>
                    <a:pt x="3183" y="15981"/>
                  </a:cubicBezTo>
                  <a:cubicBezTo>
                    <a:pt x="3179" y="15979"/>
                    <a:pt x="3174" y="15978"/>
                    <a:pt x="3169" y="15978"/>
                  </a:cubicBezTo>
                  <a:cubicBezTo>
                    <a:pt x="3146" y="15978"/>
                    <a:pt x="3122" y="16001"/>
                    <a:pt x="3132" y="16032"/>
                  </a:cubicBezTo>
                  <a:cubicBezTo>
                    <a:pt x="3177" y="16133"/>
                    <a:pt x="3271" y="16175"/>
                    <a:pt x="3380" y="16175"/>
                  </a:cubicBezTo>
                  <a:cubicBezTo>
                    <a:pt x="3395" y="16175"/>
                    <a:pt x="3410" y="16174"/>
                    <a:pt x="3425" y="16172"/>
                  </a:cubicBezTo>
                  <a:lnTo>
                    <a:pt x="3425" y="16172"/>
                  </a:lnTo>
                  <a:cubicBezTo>
                    <a:pt x="3349" y="16223"/>
                    <a:pt x="3247" y="16274"/>
                    <a:pt x="3171" y="16312"/>
                  </a:cubicBezTo>
                  <a:cubicBezTo>
                    <a:pt x="2903" y="16465"/>
                    <a:pt x="2623" y="16618"/>
                    <a:pt x="2407" y="16822"/>
                  </a:cubicBezTo>
                  <a:cubicBezTo>
                    <a:pt x="2165" y="17038"/>
                    <a:pt x="1974" y="17293"/>
                    <a:pt x="1770" y="17522"/>
                  </a:cubicBezTo>
                  <a:cubicBezTo>
                    <a:pt x="1566" y="17764"/>
                    <a:pt x="1324" y="17993"/>
                    <a:pt x="1031" y="18133"/>
                  </a:cubicBezTo>
                  <a:cubicBezTo>
                    <a:pt x="891" y="18210"/>
                    <a:pt x="739" y="18261"/>
                    <a:pt x="560" y="18261"/>
                  </a:cubicBezTo>
                  <a:cubicBezTo>
                    <a:pt x="446" y="18261"/>
                    <a:pt x="331" y="18248"/>
                    <a:pt x="331" y="18120"/>
                  </a:cubicBezTo>
                  <a:cubicBezTo>
                    <a:pt x="331" y="18019"/>
                    <a:pt x="420" y="17929"/>
                    <a:pt x="446" y="17840"/>
                  </a:cubicBezTo>
                  <a:cubicBezTo>
                    <a:pt x="764" y="17229"/>
                    <a:pt x="1057" y="16567"/>
                    <a:pt x="1452" y="15981"/>
                  </a:cubicBezTo>
                  <a:cubicBezTo>
                    <a:pt x="1643" y="15714"/>
                    <a:pt x="1846" y="15459"/>
                    <a:pt x="1974" y="15154"/>
                  </a:cubicBezTo>
                  <a:cubicBezTo>
                    <a:pt x="2101" y="14848"/>
                    <a:pt x="2152" y="14530"/>
                    <a:pt x="2241" y="14237"/>
                  </a:cubicBezTo>
                  <a:cubicBezTo>
                    <a:pt x="2343" y="13893"/>
                    <a:pt x="2483" y="13600"/>
                    <a:pt x="2661" y="13295"/>
                  </a:cubicBezTo>
                  <a:cubicBezTo>
                    <a:pt x="2738" y="13473"/>
                    <a:pt x="2878" y="13626"/>
                    <a:pt x="3069" y="13638"/>
                  </a:cubicBezTo>
                  <a:cubicBezTo>
                    <a:pt x="3107" y="13638"/>
                    <a:pt x="3120" y="13600"/>
                    <a:pt x="3094" y="13575"/>
                  </a:cubicBezTo>
                  <a:cubicBezTo>
                    <a:pt x="2929" y="13486"/>
                    <a:pt x="2776" y="13371"/>
                    <a:pt x="2712" y="13218"/>
                  </a:cubicBezTo>
                  <a:lnTo>
                    <a:pt x="2903" y="12925"/>
                  </a:lnTo>
                  <a:cubicBezTo>
                    <a:pt x="3063" y="13210"/>
                    <a:pt x="3386" y="13444"/>
                    <a:pt x="3708" y="13444"/>
                  </a:cubicBezTo>
                  <a:cubicBezTo>
                    <a:pt x="3745" y="13444"/>
                    <a:pt x="3783" y="13441"/>
                    <a:pt x="3820" y="13435"/>
                  </a:cubicBezTo>
                  <a:cubicBezTo>
                    <a:pt x="3871" y="13435"/>
                    <a:pt x="3871" y="13358"/>
                    <a:pt x="3820" y="13346"/>
                  </a:cubicBezTo>
                  <a:cubicBezTo>
                    <a:pt x="3629" y="13295"/>
                    <a:pt x="3438" y="13256"/>
                    <a:pt x="3272" y="13155"/>
                  </a:cubicBezTo>
                  <a:cubicBezTo>
                    <a:pt x="3145" y="13065"/>
                    <a:pt x="3043" y="12964"/>
                    <a:pt x="2954" y="12849"/>
                  </a:cubicBezTo>
                  <a:cubicBezTo>
                    <a:pt x="3031" y="12734"/>
                    <a:pt x="3120" y="12620"/>
                    <a:pt x="3222" y="12518"/>
                  </a:cubicBezTo>
                  <a:cubicBezTo>
                    <a:pt x="3438" y="12276"/>
                    <a:pt x="3680" y="12047"/>
                    <a:pt x="3845" y="11767"/>
                  </a:cubicBezTo>
                  <a:cubicBezTo>
                    <a:pt x="3998" y="11474"/>
                    <a:pt x="4100" y="11181"/>
                    <a:pt x="4304" y="10901"/>
                  </a:cubicBezTo>
                  <a:cubicBezTo>
                    <a:pt x="4418" y="10748"/>
                    <a:pt x="4559" y="10621"/>
                    <a:pt x="4660" y="10481"/>
                  </a:cubicBezTo>
                  <a:cubicBezTo>
                    <a:pt x="4702" y="10637"/>
                    <a:pt x="4864" y="10768"/>
                    <a:pt x="5026" y="10768"/>
                  </a:cubicBezTo>
                  <a:cubicBezTo>
                    <a:pt x="5061" y="10768"/>
                    <a:pt x="5097" y="10762"/>
                    <a:pt x="5132" y="10748"/>
                  </a:cubicBezTo>
                  <a:cubicBezTo>
                    <a:pt x="5157" y="10735"/>
                    <a:pt x="5144" y="10684"/>
                    <a:pt x="5106" y="10672"/>
                  </a:cubicBezTo>
                  <a:cubicBezTo>
                    <a:pt x="5017" y="10646"/>
                    <a:pt x="4941" y="10633"/>
                    <a:pt x="4877" y="10582"/>
                  </a:cubicBezTo>
                  <a:cubicBezTo>
                    <a:pt x="4813" y="10544"/>
                    <a:pt x="4762" y="10481"/>
                    <a:pt x="4724" y="10391"/>
                  </a:cubicBezTo>
                  <a:cubicBezTo>
                    <a:pt x="4775" y="10353"/>
                    <a:pt x="4813" y="10290"/>
                    <a:pt x="4839" y="10226"/>
                  </a:cubicBezTo>
                  <a:cubicBezTo>
                    <a:pt x="4902" y="10366"/>
                    <a:pt x="5017" y="10506"/>
                    <a:pt x="5144" y="10582"/>
                  </a:cubicBezTo>
                  <a:cubicBezTo>
                    <a:pt x="5252" y="10668"/>
                    <a:pt x="5431" y="10772"/>
                    <a:pt x="5577" y="10772"/>
                  </a:cubicBezTo>
                  <a:cubicBezTo>
                    <a:pt x="5604" y="10772"/>
                    <a:pt x="5630" y="10769"/>
                    <a:pt x="5654" y="10761"/>
                  </a:cubicBezTo>
                  <a:cubicBezTo>
                    <a:pt x="5692" y="10761"/>
                    <a:pt x="5705" y="10697"/>
                    <a:pt x="5666" y="10684"/>
                  </a:cubicBezTo>
                  <a:cubicBezTo>
                    <a:pt x="5514" y="10608"/>
                    <a:pt x="5348" y="10582"/>
                    <a:pt x="5208" y="10493"/>
                  </a:cubicBezTo>
                  <a:cubicBezTo>
                    <a:pt x="5068" y="10391"/>
                    <a:pt x="4991" y="10264"/>
                    <a:pt x="4877" y="10137"/>
                  </a:cubicBezTo>
                  <a:cubicBezTo>
                    <a:pt x="5017" y="9869"/>
                    <a:pt x="5030" y="9551"/>
                    <a:pt x="5157" y="9284"/>
                  </a:cubicBezTo>
                  <a:cubicBezTo>
                    <a:pt x="5284" y="8991"/>
                    <a:pt x="5539" y="8800"/>
                    <a:pt x="5730" y="8571"/>
                  </a:cubicBezTo>
                  <a:cubicBezTo>
                    <a:pt x="5908" y="8329"/>
                    <a:pt x="5985" y="8061"/>
                    <a:pt x="6074" y="7768"/>
                  </a:cubicBezTo>
                  <a:cubicBezTo>
                    <a:pt x="6239" y="7081"/>
                    <a:pt x="6660" y="6559"/>
                    <a:pt x="7092" y="6024"/>
                  </a:cubicBezTo>
                  <a:cubicBezTo>
                    <a:pt x="7525" y="5425"/>
                    <a:pt x="7958" y="4814"/>
                    <a:pt x="8442" y="4241"/>
                  </a:cubicBezTo>
                  <a:cubicBezTo>
                    <a:pt x="8888" y="3706"/>
                    <a:pt x="9474" y="3515"/>
                    <a:pt x="10149" y="3515"/>
                  </a:cubicBezTo>
                  <a:close/>
                  <a:moveTo>
                    <a:pt x="12480" y="1"/>
                  </a:moveTo>
                  <a:cubicBezTo>
                    <a:pt x="12318" y="1"/>
                    <a:pt x="12154" y="68"/>
                    <a:pt x="12020" y="167"/>
                  </a:cubicBezTo>
                  <a:cubicBezTo>
                    <a:pt x="11944" y="230"/>
                    <a:pt x="11766" y="319"/>
                    <a:pt x="11804" y="447"/>
                  </a:cubicBezTo>
                  <a:cubicBezTo>
                    <a:pt x="11817" y="498"/>
                    <a:pt x="11842" y="510"/>
                    <a:pt x="11880" y="536"/>
                  </a:cubicBezTo>
                  <a:cubicBezTo>
                    <a:pt x="11817" y="1058"/>
                    <a:pt x="11753" y="1580"/>
                    <a:pt x="11651" y="2089"/>
                  </a:cubicBezTo>
                  <a:cubicBezTo>
                    <a:pt x="11562" y="2586"/>
                    <a:pt x="11371" y="2981"/>
                    <a:pt x="11065" y="3375"/>
                  </a:cubicBezTo>
                  <a:cubicBezTo>
                    <a:pt x="11040" y="3401"/>
                    <a:pt x="11002" y="3401"/>
                    <a:pt x="10976" y="3414"/>
                  </a:cubicBezTo>
                  <a:cubicBezTo>
                    <a:pt x="10684" y="3376"/>
                    <a:pt x="10389" y="3345"/>
                    <a:pt x="10097" y="3345"/>
                  </a:cubicBezTo>
                  <a:cubicBezTo>
                    <a:pt x="9790" y="3345"/>
                    <a:pt x="9487" y="3379"/>
                    <a:pt x="9194" y="3477"/>
                  </a:cubicBezTo>
                  <a:cubicBezTo>
                    <a:pt x="8519" y="3694"/>
                    <a:pt x="8137" y="4254"/>
                    <a:pt x="7729" y="4801"/>
                  </a:cubicBezTo>
                  <a:cubicBezTo>
                    <a:pt x="7258" y="5400"/>
                    <a:pt x="6774" y="5986"/>
                    <a:pt x="6341" y="6622"/>
                  </a:cubicBezTo>
                  <a:cubicBezTo>
                    <a:pt x="6150" y="6915"/>
                    <a:pt x="5985" y="7221"/>
                    <a:pt x="5896" y="7539"/>
                  </a:cubicBezTo>
                  <a:cubicBezTo>
                    <a:pt x="5794" y="7883"/>
                    <a:pt x="5717" y="8214"/>
                    <a:pt x="5475" y="8494"/>
                  </a:cubicBezTo>
                  <a:cubicBezTo>
                    <a:pt x="5272" y="8723"/>
                    <a:pt x="5042" y="8914"/>
                    <a:pt x="4941" y="9220"/>
                  </a:cubicBezTo>
                  <a:cubicBezTo>
                    <a:pt x="4813" y="9538"/>
                    <a:pt x="4800" y="9869"/>
                    <a:pt x="4584" y="10162"/>
                  </a:cubicBezTo>
                  <a:cubicBezTo>
                    <a:pt x="4393" y="10430"/>
                    <a:pt x="4138" y="10659"/>
                    <a:pt x="3986" y="10939"/>
                  </a:cubicBezTo>
                  <a:cubicBezTo>
                    <a:pt x="3795" y="11270"/>
                    <a:pt x="3680" y="11627"/>
                    <a:pt x="3425" y="11907"/>
                  </a:cubicBezTo>
                  <a:cubicBezTo>
                    <a:pt x="3209" y="12161"/>
                    <a:pt x="2954" y="12403"/>
                    <a:pt x="2738" y="12696"/>
                  </a:cubicBezTo>
                  <a:cubicBezTo>
                    <a:pt x="2534" y="12964"/>
                    <a:pt x="2356" y="13269"/>
                    <a:pt x="2228" y="13562"/>
                  </a:cubicBezTo>
                  <a:cubicBezTo>
                    <a:pt x="2101" y="13868"/>
                    <a:pt x="2012" y="14186"/>
                    <a:pt x="1935" y="14517"/>
                  </a:cubicBezTo>
                  <a:cubicBezTo>
                    <a:pt x="1834" y="14886"/>
                    <a:pt x="1694" y="15205"/>
                    <a:pt x="1464" y="15523"/>
                  </a:cubicBezTo>
                  <a:cubicBezTo>
                    <a:pt x="1019" y="16121"/>
                    <a:pt x="700" y="16796"/>
                    <a:pt x="369" y="17484"/>
                  </a:cubicBezTo>
                  <a:cubicBezTo>
                    <a:pt x="255" y="17688"/>
                    <a:pt x="0" y="18057"/>
                    <a:pt x="178" y="18273"/>
                  </a:cubicBezTo>
                  <a:cubicBezTo>
                    <a:pt x="257" y="18364"/>
                    <a:pt x="379" y="18394"/>
                    <a:pt x="508" y="18394"/>
                  </a:cubicBezTo>
                  <a:cubicBezTo>
                    <a:pt x="651" y="18394"/>
                    <a:pt x="803" y="18358"/>
                    <a:pt x="917" y="18324"/>
                  </a:cubicBezTo>
                  <a:cubicBezTo>
                    <a:pt x="1528" y="18120"/>
                    <a:pt x="1897" y="17547"/>
                    <a:pt x="2330" y="17102"/>
                  </a:cubicBezTo>
                  <a:cubicBezTo>
                    <a:pt x="2585" y="16822"/>
                    <a:pt x="2865" y="16631"/>
                    <a:pt x="3183" y="16465"/>
                  </a:cubicBezTo>
                  <a:cubicBezTo>
                    <a:pt x="3476" y="16300"/>
                    <a:pt x="3782" y="16147"/>
                    <a:pt x="3998" y="15905"/>
                  </a:cubicBezTo>
                  <a:cubicBezTo>
                    <a:pt x="4444" y="15459"/>
                    <a:pt x="4673" y="14835"/>
                    <a:pt x="5081" y="14377"/>
                  </a:cubicBezTo>
                  <a:cubicBezTo>
                    <a:pt x="5157" y="14275"/>
                    <a:pt x="5259" y="14199"/>
                    <a:pt x="5335" y="14135"/>
                  </a:cubicBezTo>
                  <a:lnTo>
                    <a:pt x="5348" y="14135"/>
                  </a:lnTo>
                  <a:cubicBezTo>
                    <a:pt x="5768" y="13804"/>
                    <a:pt x="6265" y="13600"/>
                    <a:pt x="6710" y="13320"/>
                  </a:cubicBezTo>
                  <a:cubicBezTo>
                    <a:pt x="7194" y="13027"/>
                    <a:pt x="7576" y="12645"/>
                    <a:pt x="7882" y="12149"/>
                  </a:cubicBezTo>
                  <a:cubicBezTo>
                    <a:pt x="8162" y="11690"/>
                    <a:pt x="8417" y="11181"/>
                    <a:pt x="8837" y="10799"/>
                  </a:cubicBezTo>
                  <a:cubicBezTo>
                    <a:pt x="9104" y="10557"/>
                    <a:pt x="9410" y="10481"/>
                    <a:pt x="9741" y="10353"/>
                  </a:cubicBezTo>
                  <a:cubicBezTo>
                    <a:pt x="9996" y="10251"/>
                    <a:pt x="10238" y="10111"/>
                    <a:pt x="10467" y="9920"/>
                  </a:cubicBezTo>
                  <a:cubicBezTo>
                    <a:pt x="10925" y="9526"/>
                    <a:pt x="11231" y="8991"/>
                    <a:pt x="11511" y="8469"/>
                  </a:cubicBezTo>
                  <a:cubicBezTo>
                    <a:pt x="12122" y="7310"/>
                    <a:pt x="12848" y="5909"/>
                    <a:pt x="12402" y="4560"/>
                  </a:cubicBezTo>
                  <a:cubicBezTo>
                    <a:pt x="12351" y="4407"/>
                    <a:pt x="12313" y="4279"/>
                    <a:pt x="12224" y="4152"/>
                  </a:cubicBezTo>
                  <a:cubicBezTo>
                    <a:pt x="12402" y="4076"/>
                    <a:pt x="12581" y="3961"/>
                    <a:pt x="12721" y="3872"/>
                  </a:cubicBezTo>
                  <a:cubicBezTo>
                    <a:pt x="13014" y="3681"/>
                    <a:pt x="13268" y="3439"/>
                    <a:pt x="13485" y="3197"/>
                  </a:cubicBezTo>
                  <a:cubicBezTo>
                    <a:pt x="13714" y="2968"/>
                    <a:pt x="13918" y="2713"/>
                    <a:pt x="14096" y="2433"/>
                  </a:cubicBezTo>
                  <a:cubicBezTo>
                    <a:pt x="14185" y="2293"/>
                    <a:pt x="14287" y="2140"/>
                    <a:pt x="14363" y="1975"/>
                  </a:cubicBezTo>
                  <a:cubicBezTo>
                    <a:pt x="14389" y="1911"/>
                    <a:pt x="14427" y="1835"/>
                    <a:pt x="14452" y="1771"/>
                  </a:cubicBezTo>
                  <a:cubicBezTo>
                    <a:pt x="14491" y="1758"/>
                    <a:pt x="14516" y="1733"/>
                    <a:pt x="14554" y="1707"/>
                  </a:cubicBezTo>
                  <a:cubicBezTo>
                    <a:pt x="14707" y="1631"/>
                    <a:pt x="14758" y="1389"/>
                    <a:pt x="14618" y="1249"/>
                  </a:cubicBezTo>
                  <a:cubicBezTo>
                    <a:pt x="14542" y="1173"/>
                    <a:pt x="14438" y="1132"/>
                    <a:pt x="14337" y="1132"/>
                  </a:cubicBezTo>
                  <a:cubicBezTo>
                    <a:pt x="14303" y="1132"/>
                    <a:pt x="14268" y="1137"/>
                    <a:pt x="14236" y="1147"/>
                  </a:cubicBezTo>
                  <a:cubicBezTo>
                    <a:pt x="14300" y="1007"/>
                    <a:pt x="14325" y="854"/>
                    <a:pt x="14351" y="689"/>
                  </a:cubicBezTo>
                  <a:cubicBezTo>
                    <a:pt x="14427" y="638"/>
                    <a:pt x="14478" y="574"/>
                    <a:pt x="14478" y="447"/>
                  </a:cubicBezTo>
                  <a:cubicBezTo>
                    <a:pt x="14478" y="179"/>
                    <a:pt x="14032" y="103"/>
                    <a:pt x="13816" y="65"/>
                  </a:cubicBezTo>
                  <a:cubicBezTo>
                    <a:pt x="13775" y="61"/>
                    <a:pt x="13724" y="57"/>
                    <a:pt x="13670" y="57"/>
                  </a:cubicBezTo>
                  <a:cubicBezTo>
                    <a:pt x="13537" y="57"/>
                    <a:pt x="13386" y="80"/>
                    <a:pt x="13332" y="179"/>
                  </a:cubicBezTo>
                  <a:cubicBezTo>
                    <a:pt x="13319" y="173"/>
                    <a:pt x="13304" y="169"/>
                    <a:pt x="13289" y="169"/>
                  </a:cubicBezTo>
                  <a:cubicBezTo>
                    <a:pt x="13245" y="169"/>
                    <a:pt x="13198" y="196"/>
                    <a:pt x="13179" y="243"/>
                  </a:cubicBezTo>
                  <a:cubicBezTo>
                    <a:pt x="13141" y="727"/>
                    <a:pt x="12924" y="1185"/>
                    <a:pt x="12721" y="1618"/>
                  </a:cubicBezTo>
                  <a:cubicBezTo>
                    <a:pt x="12606" y="1873"/>
                    <a:pt x="12479" y="2140"/>
                    <a:pt x="12275" y="2331"/>
                  </a:cubicBezTo>
                  <a:cubicBezTo>
                    <a:pt x="12402" y="2077"/>
                    <a:pt x="12530" y="1835"/>
                    <a:pt x="12644" y="1580"/>
                  </a:cubicBezTo>
                  <a:cubicBezTo>
                    <a:pt x="12772" y="1300"/>
                    <a:pt x="12823" y="1007"/>
                    <a:pt x="12835" y="689"/>
                  </a:cubicBezTo>
                  <a:cubicBezTo>
                    <a:pt x="12988" y="549"/>
                    <a:pt x="12988" y="319"/>
                    <a:pt x="12848" y="154"/>
                  </a:cubicBezTo>
                  <a:cubicBezTo>
                    <a:pt x="12740" y="45"/>
                    <a:pt x="12611" y="1"/>
                    <a:pt x="124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3"/>
            <p:cNvSpPr/>
            <p:nvPr/>
          </p:nvSpPr>
          <p:spPr>
            <a:xfrm>
              <a:off x="2282346" y="2023637"/>
              <a:ext cx="78561" cy="52353"/>
            </a:xfrm>
            <a:custGeom>
              <a:avLst/>
              <a:gdLst/>
              <a:ahLst/>
              <a:cxnLst/>
              <a:rect l="l" t="t" r="r" b="b"/>
              <a:pathLst>
                <a:path w="1247" h="831" extrusionOk="0">
                  <a:moveTo>
                    <a:pt x="1184" y="1"/>
                  </a:moveTo>
                  <a:cubicBezTo>
                    <a:pt x="1180" y="1"/>
                    <a:pt x="1176" y="2"/>
                    <a:pt x="1172" y="3"/>
                  </a:cubicBezTo>
                  <a:cubicBezTo>
                    <a:pt x="981" y="130"/>
                    <a:pt x="828" y="309"/>
                    <a:pt x="637" y="436"/>
                  </a:cubicBezTo>
                  <a:cubicBezTo>
                    <a:pt x="446" y="563"/>
                    <a:pt x="230" y="691"/>
                    <a:pt x="26" y="792"/>
                  </a:cubicBezTo>
                  <a:cubicBezTo>
                    <a:pt x="1" y="805"/>
                    <a:pt x="26" y="831"/>
                    <a:pt x="39" y="831"/>
                  </a:cubicBezTo>
                  <a:cubicBezTo>
                    <a:pt x="281" y="754"/>
                    <a:pt x="510" y="640"/>
                    <a:pt x="714" y="512"/>
                  </a:cubicBezTo>
                  <a:cubicBezTo>
                    <a:pt x="905" y="385"/>
                    <a:pt x="1108" y="245"/>
                    <a:pt x="1236" y="67"/>
                  </a:cubicBezTo>
                  <a:cubicBezTo>
                    <a:pt x="1247" y="44"/>
                    <a:pt x="1218" y="1"/>
                    <a:pt x="118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3"/>
            <p:cNvSpPr/>
            <p:nvPr/>
          </p:nvSpPr>
          <p:spPr>
            <a:xfrm>
              <a:off x="1991979" y="2241431"/>
              <a:ext cx="81837" cy="44667"/>
            </a:xfrm>
            <a:custGeom>
              <a:avLst/>
              <a:gdLst/>
              <a:ahLst/>
              <a:cxnLst/>
              <a:rect l="l" t="t" r="r" b="b"/>
              <a:pathLst>
                <a:path w="1299" h="709" extrusionOk="0">
                  <a:moveTo>
                    <a:pt x="184" y="0"/>
                  </a:moveTo>
                  <a:cubicBezTo>
                    <a:pt x="139" y="0"/>
                    <a:pt x="95" y="3"/>
                    <a:pt x="51" y="9"/>
                  </a:cubicBezTo>
                  <a:cubicBezTo>
                    <a:pt x="25" y="9"/>
                    <a:pt x="0" y="73"/>
                    <a:pt x="38" y="73"/>
                  </a:cubicBezTo>
                  <a:cubicBezTo>
                    <a:pt x="255" y="111"/>
                    <a:pt x="471" y="150"/>
                    <a:pt x="662" y="251"/>
                  </a:cubicBezTo>
                  <a:cubicBezTo>
                    <a:pt x="866" y="366"/>
                    <a:pt x="1006" y="519"/>
                    <a:pt x="1146" y="684"/>
                  </a:cubicBezTo>
                  <a:cubicBezTo>
                    <a:pt x="1163" y="701"/>
                    <a:pt x="1183" y="708"/>
                    <a:pt x="1201" y="708"/>
                  </a:cubicBezTo>
                  <a:cubicBezTo>
                    <a:pt x="1253" y="708"/>
                    <a:pt x="1298" y="655"/>
                    <a:pt x="1261" y="608"/>
                  </a:cubicBezTo>
                  <a:cubicBezTo>
                    <a:pt x="1042" y="263"/>
                    <a:pt x="60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3"/>
            <p:cNvSpPr/>
            <p:nvPr/>
          </p:nvSpPr>
          <p:spPr>
            <a:xfrm>
              <a:off x="2019195" y="2211506"/>
              <a:ext cx="23940" cy="16947"/>
            </a:xfrm>
            <a:custGeom>
              <a:avLst/>
              <a:gdLst/>
              <a:ahLst/>
              <a:cxnLst/>
              <a:rect l="l" t="t" r="r" b="b"/>
              <a:pathLst>
                <a:path w="380" h="269" extrusionOk="0">
                  <a:moveTo>
                    <a:pt x="65" y="1"/>
                  </a:moveTo>
                  <a:cubicBezTo>
                    <a:pt x="39" y="1"/>
                    <a:pt x="1" y="39"/>
                    <a:pt x="14" y="64"/>
                  </a:cubicBezTo>
                  <a:cubicBezTo>
                    <a:pt x="52" y="128"/>
                    <a:pt x="103" y="141"/>
                    <a:pt x="167" y="179"/>
                  </a:cubicBezTo>
                  <a:cubicBezTo>
                    <a:pt x="230" y="204"/>
                    <a:pt x="268" y="243"/>
                    <a:pt x="332" y="255"/>
                  </a:cubicBezTo>
                  <a:cubicBezTo>
                    <a:pt x="342" y="265"/>
                    <a:pt x="350" y="269"/>
                    <a:pt x="356" y="269"/>
                  </a:cubicBezTo>
                  <a:cubicBezTo>
                    <a:pt x="375" y="269"/>
                    <a:pt x="380" y="233"/>
                    <a:pt x="370" y="204"/>
                  </a:cubicBezTo>
                  <a:cubicBezTo>
                    <a:pt x="319" y="166"/>
                    <a:pt x="268" y="128"/>
                    <a:pt x="230" y="77"/>
                  </a:cubicBezTo>
                  <a:cubicBezTo>
                    <a:pt x="179" y="52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3"/>
            <p:cNvSpPr/>
            <p:nvPr/>
          </p:nvSpPr>
          <p:spPr>
            <a:xfrm>
              <a:off x="2121885" y="2374363"/>
              <a:ext cx="77427" cy="65205"/>
            </a:xfrm>
            <a:custGeom>
              <a:avLst/>
              <a:gdLst/>
              <a:ahLst/>
              <a:cxnLst/>
              <a:rect l="l" t="t" r="r" b="b"/>
              <a:pathLst>
                <a:path w="1229" h="1035" extrusionOk="0">
                  <a:moveTo>
                    <a:pt x="65" y="0"/>
                  </a:moveTo>
                  <a:cubicBezTo>
                    <a:pt x="26" y="0"/>
                    <a:pt x="1" y="39"/>
                    <a:pt x="14" y="77"/>
                  </a:cubicBezTo>
                  <a:cubicBezTo>
                    <a:pt x="77" y="153"/>
                    <a:pt x="154" y="191"/>
                    <a:pt x="256" y="255"/>
                  </a:cubicBezTo>
                  <a:cubicBezTo>
                    <a:pt x="357" y="332"/>
                    <a:pt x="485" y="408"/>
                    <a:pt x="587" y="484"/>
                  </a:cubicBezTo>
                  <a:cubicBezTo>
                    <a:pt x="778" y="650"/>
                    <a:pt x="956" y="841"/>
                    <a:pt x="1121" y="1019"/>
                  </a:cubicBezTo>
                  <a:cubicBezTo>
                    <a:pt x="1136" y="1030"/>
                    <a:pt x="1151" y="1035"/>
                    <a:pt x="1165" y="1035"/>
                  </a:cubicBezTo>
                  <a:cubicBezTo>
                    <a:pt x="1201" y="1035"/>
                    <a:pt x="1229" y="1005"/>
                    <a:pt x="1211" y="968"/>
                  </a:cubicBezTo>
                  <a:cubicBezTo>
                    <a:pt x="1083" y="739"/>
                    <a:pt x="867" y="548"/>
                    <a:pt x="663" y="382"/>
                  </a:cubicBezTo>
                  <a:cubicBezTo>
                    <a:pt x="510" y="255"/>
                    <a:pt x="268" y="13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3"/>
            <p:cNvSpPr/>
            <p:nvPr/>
          </p:nvSpPr>
          <p:spPr>
            <a:xfrm>
              <a:off x="2142738" y="2440010"/>
              <a:ext cx="39186" cy="20349"/>
            </a:xfrm>
            <a:custGeom>
              <a:avLst/>
              <a:gdLst/>
              <a:ahLst/>
              <a:cxnLst/>
              <a:rect l="l" t="t" r="r" b="b"/>
              <a:pathLst>
                <a:path w="622" h="323" extrusionOk="0">
                  <a:moveTo>
                    <a:pt x="75" y="1"/>
                  </a:moveTo>
                  <a:cubicBezTo>
                    <a:pt x="67" y="1"/>
                    <a:pt x="60" y="1"/>
                    <a:pt x="52" y="3"/>
                  </a:cubicBezTo>
                  <a:cubicBezTo>
                    <a:pt x="14" y="3"/>
                    <a:pt x="1" y="54"/>
                    <a:pt x="14" y="66"/>
                  </a:cubicBezTo>
                  <a:cubicBezTo>
                    <a:pt x="65" y="130"/>
                    <a:pt x="179" y="168"/>
                    <a:pt x="256" y="194"/>
                  </a:cubicBezTo>
                  <a:cubicBezTo>
                    <a:pt x="345" y="245"/>
                    <a:pt x="459" y="270"/>
                    <a:pt x="548" y="321"/>
                  </a:cubicBezTo>
                  <a:cubicBezTo>
                    <a:pt x="552" y="322"/>
                    <a:pt x="555" y="323"/>
                    <a:pt x="559" y="323"/>
                  </a:cubicBezTo>
                  <a:cubicBezTo>
                    <a:pt x="593" y="323"/>
                    <a:pt x="621" y="269"/>
                    <a:pt x="587" y="257"/>
                  </a:cubicBezTo>
                  <a:cubicBezTo>
                    <a:pt x="498" y="206"/>
                    <a:pt x="396" y="143"/>
                    <a:pt x="307" y="104"/>
                  </a:cubicBezTo>
                  <a:cubicBezTo>
                    <a:pt x="225" y="58"/>
                    <a:pt x="15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3"/>
            <p:cNvSpPr/>
            <p:nvPr/>
          </p:nvSpPr>
          <p:spPr>
            <a:xfrm>
              <a:off x="1957140" y="2459099"/>
              <a:ext cx="84042" cy="50652"/>
            </a:xfrm>
            <a:custGeom>
              <a:avLst/>
              <a:gdLst/>
              <a:ahLst/>
              <a:cxnLst/>
              <a:rect l="l" t="t" r="r" b="b"/>
              <a:pathLst>
                <a:path w="1334" h="804" extrusionOk="0">
                  <a:moveTo>
                    <a:pt x="178" y="0"/>
                  </a:moveTo>
                  <a:cubicBezTo>
                    <a:pt x="110" y="0"/>
                    <a:pt x="51" y="36"/>
                    <a:pt x="18" y="133"/>
                  </a:cubicBezTo>
                  <a:cubicBezTo>
                    <a:pt x="1" y="150"/>
                    <a:pt x="26" y="174"/>
                    <a:pt x="52" y="174"/>
                  </a:cubicBezTo>
                  <a:cubicBezTo>
                    <a:pt x="63" y="174"/>
                    <a:pt x="74" y="170"/>
                    <a:pt x="82" y="158"/>
                  </a:cubicBezTo>
                  <a:cubicBezTo>
                    <a:pt x="114" y="126"/>
                    <a:pt x="146" y="113"/>
                    <a:pt x="179" y="113"/>
                  </a:cubicBezTo>
                  <a:cubicBezTo>
                    <a:pt x="275" y="113"/>
                    <a:pt x="368" y="228"/>
                    <a:pt x="426" y="285"/>
                  </a:cubicBezTo>
                  <a:cubicBezTo>
                    <a:pt x="515" y="374"/>
                    <a:pt x="591" y="438"/>
                    <a:pt x="680" y="515"/>
                  </a:cubicBezTo>
                  <a:cubicBezTo>
                    <a:pt x="859" y="642"/>
                    <a:pt x="1062" y="769"/>
                    <a:pt x="1292" y="795"/>
                  </a:cubicBezTo>
                  <a:cubicBezTo>
                    <a:pt x="1298" y="801"/>
                    <a:pt x="1304" y="803"/>
                    <a:pt x="1309" y="803"/>
                  </a:cubicBezTo>
                  <a:cubicBezTo>
                    <a:pt x="1326" y="803"/>
                    <a:pt x="1333" y="779"/>
                    <a:pt x="1304" y="769"/>
                  </a:cubicBezTo>
                  <a:cubicBezTo>
                    <a:pt x="999" y="565"/>
                    <a:pt x="719" y="387"/>
                    <a:pt x="451" y="133"/>
                  </a:cubicBezTo>
                  <a:cubicBezTo>
                    <a:pt x="378" y="66"/>
                    <a:pt x="27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3"/>
            <p:cNvSpPr/>
            <p:nvPr/>
          </p:nvSpPr>
          <p:spPr>
            <a:xfrm>
              <a:off x="1727631" y="2803147"/>
              <a:ext cx="70245" cy="33327"/>
            </a:xfrm>
            <a:custGeom>
              <a:avLst/>
              <a:gdLst/>
              <a:ahLst/>
              <a:cxnLst/>
              <a:rect l="l" t="t" r="r" b="b"/>
              <a:pathLst>
                <a:path w="1115" h="529" extrusionOk="0">
                  <a:moveTo>
                    <a:pt x="62" y="1"/>
                  </a:moveTo>
                  <a:cubicBezTo>
                    <a:pt x="30" y="1"/>
                    <a:pt x="1" y="42"/>
                    <a:pt x="19" y="70"/>
                  </a:cubicBezTo>
                  <a:cubicBezTo>
                    <a:pt x="160" y="351"/>
                    <a:pt x="478" y="529"/>
                    <a:pt x="796" y="529"/>
                  </a:cubicBezTo>
                  <a:cubicBezTo>
                    <a:pt x="885" y="529"/>
                    <a:pt x="1051" y="516"/>
                    <a:pt x="1076" y="414"/>
                  </a:cubicBezTo>
                  <a:cubicBezTo>
                    <a:pt x="1115" y="351"/>
                    <a:pt x="1064" y="274"/>
                    <a:pt x="1000" y="249"/>
                  </a:cubicBezTo>
                  <a:cubicBezTo>
                    <a:pt x="987" y="249"/>
                    <a:pt x="987" y="274"/>
                    <a:pt x="1000" y="274"/>
                  </a:cubicBezTo>
                  <a:cubicBezTo>
                    <a:pt x="1000" y="300"/>
                    <a:pt x="1013" y="338"/>
                    <a:pt x="1013" y="389"/>
                  </a:cubicBezTo>
                  <a:cubicBezTo>
                    <a:pt x="987" y="414"/>
                    <a:pt x="949" y="414"/>
                    <a:pt x="924" y="414"/>
                  </a:cubicBezTo>
                  <a:cubicBezTo>
                    <a:pt x="911" y="418"/>
                    <a:pt x="898" y="420"/>
                    <a:pt x="885" y="420"/>
                  </a:cubicBezTo>
                  <a:cubicBezTo>
                    <a:pt x="860" y="420"/>
                    <a:pt x="834" y="414"/>
                    <a:pt x="809" y="414"/>
                  </a:cubicBezTo>
                  <a:cubicBezTo>
                    <a:pt x="720" y="414"/>
                    <a:pt x="605" y="389"/>
                    <a:pt x="503" y="351"/>
                  </a:cubicBezTo>
                  <a:cubicBezTo>
                    <a:pt x="351" y="274"/>
                    <a:pt x="210" y="160"/>
                    <a:pt x="96" y="19"/>
                  </a:cubicBezTo>
                  <a:cubicBezTo>
                    <a:pt x="86" y="6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3"/>
            <p:cNvSpPr/>
            <p:nvPr/>
          </p:nvSpPr>
          <p:spPr>
            <a:xfrm>
              <a:off x="1638171" y="2854052"/>
              <a:ext cx="44982" cy="18522"/>
            </a:xfrm>
            <a:custGeom>
              <a:avLst/>
              <a:gdLst/>
              <a:ahLst/>
              <a:cxnLst/>
              <a:rect l="l" t="t" r="r" b="b"/>
              <a:pathLst>
                <a:path w="714" h="294" extrusionOk="0">
                  <a:moveTo>
                    <a:pt x="39" y="1"/>
                  </a:moveTo>
                  <a:cubicBezTo>
                    <a:pt x="13" y="1"/>
                    <a:pt x="1" y="26"/>
                    <a:pt x="13" y="39"/>
                  </a:cubicBezTo>
                  <a:cubicBezTo>
                    <a:pt x="192" y="179"/>
                    <a:pt x="446" y="281"/>
                    <a:pt x="675" y="294"/>
                  </a:cubicBezTo>
                  <a:cubicBezTo>
                    <a:pt x="714" y="294"/>
                    <a:pt x="714" y="230"/>
                    <a:pt x="688" y="217"/>
                  </a:cubicBezTo>
                  <a:cubicBezTo>
                    <a:pt x="459" y="154"/>
                    <a:pt x="255" y="90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3"/>
            <p:cNvSpPr/>
            <p:nvPr/>
          </p:nvSpPr>
          <p:spPr>
            <a:xfrm>
              <a:off x="2060775" y="2083929"/>
              <a:ext cx="117369" cy="73143"/>
            </a:xfrm>
            <a:custGeom>
              <a:avLst/>
              <a:gdLst/>
              <a:ahLst/>
              <a:cxnLst/>
              <a:rect l="l" t="t" r="r" b="b"/>
              <a:pathLst>
                <a:path w="1863" h="1161" extrusionOk="0">
                  <a:moveTo>
                    <a:pt x="1732" y="0"/>
                  </a:moveTo>
                  <a:cubicBezTo>
                    <a:pt x="1420" y="0"/>
                    <a:pt x="1065" y="197"/>
                    <a:pt x="818" y="370"/>
                  </a:cubicBezTo>
                  <a:cubicBezTo>
                    <a:pt x="525" y="574"/>
                    <a:pt x="283" y="854"/>
                    <a:pt x="29" y="1109"/>
                  </a:cubicBezTo>
                  <a:cubicBezTo>
                    <a:pt x="0" y="1128"/>
                    <a:pt x="21" y="1161"/>
                    <a:pt x="49" y="1161"/>
                  </a:cubicBezTo>
                  <a:cubicBezTo>
                    <a:pt x="59" y="1161"/>
                    <a:pt x="70" y="1157"/>
                    <a:pt x="80" y="1147"/>
                  </a:cubicBezTo>
                  <a:cubicBezTo>
                    <a:pt x="309" y="918"/>
                    <a:pt x="589" y="676"/>
                    <a:pt x="856" y="485"/>
                  </a:cubicBezTo>
                  <a:cubicBezTo>
                    <a:pt x="984" y="383"/>
                    <a:pt x="1124" y="307"/>
                    <a:pt x="1264" y="256"/>
                  </a:cubicBezTo>
                  <a:cubicBezTo>
                    <a:pt x="1429" y="192"/>
                    <a:pt x="1608" y="167"/>
                    <a:pt x="1773" y="116"/>
                  </a:cubicBezTo>
                  <a:cubicBezTo>
                    <a:pt x="1862" y="116"/>
                    <a:pt x="1837" y="26"/>
                    <a:pt x="1760" y="1"/>
                  </a:cubicBezTo>
                  <a:cubicBezTo>
                    <a:pt x="1751" y="1"/>
                    <a:pt x="1741" y="0"/>
                    <a:pt x="17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3"/>
            <p:cNvSpPr/>
            <p:nvPr/>
          </p:nvSpPr>
          <p:spPr>
            <a:xfrm>
              <a:off x="2230434" y="2241557"/>
              <a:ext cx="62118" cy="157878"/>
            </a:xfrm>
            <a:custGeom>
              <a:avLst/>
              <a:gdLst/>
              <a:ahLst/>
              <a:cxnLst/>
              <a:rect l="l" t="t" r="r" b="b"/>
              <a:pathLst>
                <a:path w="986" h="2506" extrusionOk="0">
                  <a:moveTo>
                    <a:pt x="947" y="0"/>
                  </a:moveTo>
                  <a:cubicBezTo>
                    <a:pt x="936" y="0"/>
                    <a:pt x="926" y="5"/>
                    <a:pt x="926" y="20"/>
                  </a:cubicBezTo>
                  <a:cubicBezTo>
                    <a:pt x="825" y="428"/>
                    <a:pt x="697" y="848"/>
                    <a:pt x="544" y="1243"/>
                  </a:cubicBezTo>
                  <a:cubicBezTo>
                    <a:pt x="481" y="1446"/>
                    <a:pt x="404" y="1663"/>
                    <a:pt x="315" y="1854"/>
                  </a:cubicBezTo>
                  <a:cubicBezTo>
                    <a:pt x="213" y="2058"/>
                    <a:pt x="99" y="2249"/>
                    <a:pt x="10" y="2440"/>
                  </a:cubicBezTo>
                  <a:cubicBezTo>
                    <a:pt x="0" y="2476"/>
                    <a:pt x="17" y="2506"/>
                    <a:pt x="47" y="2506"/>
                  </a:cubicBezTo>
                  <a:cubicBezTo>
                    <a:pt x="58" y="2506"/>
                    <a:pt x="72" y="2501"/>
                    <a:pt x="86" y="2490"/>
                  </a:cubicBezTo>
                  <a:cubicBezTo>
                    <a:pt x="341" y="2172"/>
                    <a:pt x="506" y="1726"/>
                    <a:pt x="634" y="1344"/>
                  </a:cubicBezTo>
                  <a:cubicBezTo>
                    <a:pt x="774" y="912"/>
                    <a:pt x="863" y="466"/>
                    <a:pt x="977" y="20"/>
                  </a:cubicBezTo>
                  <a:cubicBezTo>
                    <a:pt x="985" y="12"/>
                    <a:pt x="965" y="0"/>
                    <a:pt x="94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63"/>
          <p:cNvGrpSpPr/>
          <p:nvPr/>
        </p:nvGrpSpPr>
        <p:grpSpPr>
          <a:xfrm>
            <a:off x="930192" y="2596698"/>
            <a:ext cx="1612371" cy="1639898"/>
            <a:chOff x="1362073" y="1658148"/>
            <a:chExt cx="1264406" cy="1285993"/>
          </a:xfrm>
        </p:grpSpPr>
        <p:sp>
          <p:nvSpPr>
            <p:cNvPr id="1872" name="Google Shape;1872;p63"/>
            <p:cNvSpPr/>
            <p:nvPr/>
          </p:nvSpPr>
          <p:spPr>
            <a:xfrm>
              <a:off x="1362073" y="1658148"/>
              <a:ext cx="1264406" cy="1285993"/>
            </a:xfrm>
            <a:custGeom>
              <a:avLst/>
              <a:gdLst/>
              <a:ahLst/>
              <a:cxnLst/>
              <a:rect l="l" t="t" r="r" b="b"/>
              <a:pathLst>
                <a:path w="16491" h="16772" extrusionOk="0">
                  <a:moveTo>
                    <a:pt x="1045" y="258"/>
                  </a:moveTo>
                  <a:cubicBezTo>
                    <a:pt x="1312" y="271"/>
                    <a:pt x="1516" y="512"/>
                    <a:pt x="1682" y="703"/>
                  </a:cubicBezTo>
                  <a:cubicBezTo>
                    <a:pt x="1885" y="933"/>
                    <a:pt x="2076" y="1187"/>
                    <a:pt x="2267" y="1442"/>
                  </a:cubicBezTo>
                  <a:lnTo>
                    <a:pt x="3464" y="2932"/>
                  </a:lnTo>
                  <a:cubicBezTo>
                    <a:pt x="4228" y="3887"/>
                    <a:pt x="5005" y="4804"/>
                    <a:pt x="5820" y="5733"/>
                  </a:cubicBezTo>
                  <a:cubicBezTo>
                    <a:pt x="5986" y="5937"/>
                    <a:pt x="6228" y="6153"/>
                    <a:pt x="6291" y="6433"/>
                  </a:cubicBezTo>
                  <a:cubicBezTo>
                    <a:pt x="6341" y="6730"/>
                    <a:pt x="6129" y="7058"/>
                    <a:pt x="5859" y="7058"/>
                  </a:cubicBezTo>
                  <a:cubicBezTo>
                    <a:pt x="5781" y="7058"/>
                    <a:pt x="5699" y="7031"/>
                    <a:pt x="5616" y="6968"/>
                  </a:cubicBezTo>
                  <a:cubicBezTo>
                    <a:pt x="5425" y="6828"/>
                    <a:pt x="5324" y="6561"/>
                    <a:pt x="5196" y="6370"/>
                  </a:cubicBezTo>
                  <a:cubicBezTo>
                    <a:pt x="5043" y="6141"/>
                    <a:pt x="4878" y="5924"/>
                    <a:pt x="4700" y="5720"/>
                  </a:cubicBezTo>
                  <a:cubicBezTo>
                    <a:pt x="4330" y="5300"/>
                    <a:pt x="3923" y="4982"/>
                    <a:pt x="3477" y="4664"/>
                  </a:cubicBezTo>
                  <a:cubicBezTo>
                    <a:pt x="2981" y="4294"/>
                    <a:pt x="2560" y="3887"/>
                    <a:pt x="2166" y="3441"/>
                  </a:cubicBezTo>
                  <a:cubicBezTo>
                    <a:pt x="1707" y="2919"/>
                    <a:pt x="1249" y="2372"/>
                    <a:pt x="778" y="1849"/>
                  </a:cubicBezTo>
                  <a:lnTo>
                    <a:pt x="447" y="1467"/>
                  </a:lnTo>
                  <a:cubicBezTo>
                    <a:pt x="408" y="1404"/>
                    <a:pt x="319" y="1340"/>
                    <a:pt x="294" y="1276"/>
                  </a:cubicBezTo>
                  <a:cubicBezTo>
                    <a:pt x="192" y="1085"/>
                    <a:pt x="332" y="971"/>
                    <a:pt x="434" y="856"/>
                  </a:cubicBezTo>
                  <a:cubicBezTo>
                    <a:pt x="612" y="653"/>
                    <a:pt x="803" y="449"/>
                    <a:pt x="1007" y="258"/>
                  </a:cubicBezTo>
                  <a:close/>
                  <a:moveTo>
                    <a:pt x="6406" y="6943"/>
                  </a:moveTo>
                  <a:cubicBezTo>
                    <a:pt x="7234" y="7860"/>
                    <a:pt x="8061" y="8776"/>
                    <a:pt x="8876" y="9693"/>
                  </a:cubicBezTo>
                  <a:cubicBezTo>
                    <a:pt x="9271" y="10139"/>
                    <a:pt x="9678" y="10585"/>
                    <a:pt x="10048" y="11043"/>
                  </a:cubicBezTo>
                  <a:cubicBezTo>
                    <a:pt x="10468" y="11552"/>
                    <a:pt x="10748" y="12138"/>
                    <a:pt x="11117" y="12686"/>
                  </a:cubicBezTo>
                  <a:cubicBezTo>
                    <a:pt x="11143" y="12711"/>
                    <a:pt x="11181" y="12736"/>
                    <a:pt x="11232" y="12736"/>
                  </a:cubicBezTo>
                  <a:cubicBezTo>
                    <a:pt x="11206" y="12686"/>
                    <a:pt x="11206" y="12635"/>
                    <a:pt x="11206" y="12584"/>
                  </a:cubicBezTo>
                  <a:lnTo>
                    <a:pt x="11206" y="12584"/>
                  </a:lnTo>
                  <a:cubicBezTo>
                    <a:pt x="11223" y="12608"/>
                    <a:pt x="11245" y="12622"/>
                    <a:pt x="11268" y="12622"/>
                  </a:cubicBezTo>
                  <a:cubicBezTo>
                    <a:pt x="11281" y="12622"/>
                    <a:pt x="11295" y="12618"/>
                    <a:pt x="11308" y="12609"/>
                  </a:cubicBezTo>
                  <a:cubicBezTo>
                    <a:pt x="11652" y="12265"/>
                    <a:pt x="11996" y="11947"/>
                    <a:pt x="12441" y="11731"/>
                  </a:cubicBezTo>
                  <a:cubicBezTo>
                    <a:pt x="12827" y="11543"/>
                    <a:pt x="13264" y="11449"/>
                    <a:pt x="13696" y="11449"/>
                  </a:cubicBezTo>
                  <a:cubicBezTo>
                    <a:pt x="13792" y="11449"/>
                    <a:pt x="13887" y="11454"/>
                    <a:pt x="13982" y="11463"/>
                  </a:cubicBezTo>
                  <a:cubicBezTo>
                    <a:pt x="15001" y="11552"/>
                    <a:pt x="16211" y="12253"/>
                    <a:pt x="16096" y="13437"/>
                  </a:cubicBezTo>
                  <a:lnTo>
                    <a:pt x="16096" y="13475"/>
                  </a:lnTo>
                  <a:cubicBezTo>
                    <a:pt x="15905" y="14112"/>
                    <a:pt x="15497" y="14672"/>
                    <a:pt x="14988" y="15092"/>
                  </a:cubicBezTo>
                  <a:cubicBezTo>
                    <a:pt x="14404" y="15555"/>
                    <a:pt x="13540" y="15948"/>
                    <a:pt x="12719" y="15948"/>
                  </a:cubicBezTo>
                  <a:cubicBezTo>
                    <a:pt x="12682" y="15948"/>
                    <a:pt x="12644" y="15947"/>
                    <a:pt x="12607" y="15945"/>
                  </a:cubicBezTo>
                  <a:cubicBezTo>
                    <a:pt x="12607" y="15933"/>
                    <a:pt x="12391" y="15920"/>
                    <a:pt x="12289" y="15920"/>
                  </a:cubicBezTo>
                  <a:cubicBezTo>
                    <a:pt x="11881" y="15869"/>
                    <a:pt x="11486" y="15678"/>
                    <a:pt x="11194" y="15334"/>
                  </a:cubicBezTo>
                  <a:cubicBezTo>
                    <a:pt x="10952" y="15041"/>
                    <a:pt x="10672" y="14710"/>
                    <a:pt x="10633" y="14328"/>
                  </a:cubicBezTo>
                  <a:cubicBezTo>
                    <a:pt x="10608" y="14099"/>
                    <a:pt x="10646" y="13882"/>
                    <a:pt x="10710" y="13679"/>
                  </a:cubicBezTo>
                  <a:cubicBezTo>
                    <a:pt x="10761" y="13513"/>
                    <a:pt x="10875" y="13335"/>
                    <a:pt x="10875" y="13169"/>
                  </a:cubicBezTo>
                  <a:cubicBezTo>
                    <a:pt x="10875" y="12851"/>
                    <a:pt x="10621" y="12482"/>
                    <a:pt x="10468" y="12227"/>
                  </a:cubicBezTo>
                  <a:cubicBezTo>
                    <a:pt x="10277" y="11871"/>
                    <a:pt x="10060" y="11540"/>
                    <a:pt x="9831" y="11208"/>
                  </a:cubicBezTo>
                  <a:cubicBezTo>
                    <a:pt x="9335" y="10495"/>
                    <a:pt x="8749" y="9821"/>
                    <a:pt x="8138" y="9197"/>
                  </a:cubicBezTo>
                  <a:cubicBezTo>
                    <a:pt x="7488" y="8534"/>
                    <a:pt x="6839" y="7847"/>
                    <a:pt x="6177" y="7172"/>
                  </a:cubicBezTo>
                  <a:cubicBezTo>
                    <a:pt x="6279" y="7108"/>
                    <a:pt x="6342" y="7032"/>
                    <a:pt x="6406" y="6943"/>
                  </a:cubicBezTo>
                  <a:close/>
                  <a:moveTo>
                    <a:pt x="16185" y="13806"/>
                  </a:moveTo>
                  <a:cubicBezTo>
                    <a:pt x="16160" y="13997"/>
                    <a:pt x="16109" y="14392"/>
                    <a:pt x="16032" y="14596"/>
                  </a:cubicBezTo>
                  <a:cubicBezTo>
                    <a:pt x="15816" y="15181"/>
                    <a:pt x="15370" y="15678"/>
                    <a:pt x="14835" y="16034"/>
                  </a:cubicBezTo>
                  <a:cubicBezTo>
                    <a:pt x="14407" y="16313"/>
                    <a:pt x="13880" y="16573"/>
                    <a:pt x="13344" y="16573"/>
                  </a:cubicBezTo>
                  <a:cubicBezTo>
                    <a:pt x="13243" y="16573"/>
                    <a:pt x="13141" y="16564"/>
                    <a:pt x="13040" y="16544"/>
                  </a:cubicBezTo>
                  <a:cubicBezTo>
                    <a:pt x="12734" y="16493"/>
                    <a:pt x="12467" y="16353"/>
                    <a:pt x="12212" y="16187"/>
                  </a:cubicBezTo>
                  <a:cubicBezTo>
                    <a:pt x="12276" y="16187"/>
                    <a:pt x="12340" y="16187"/>
                    <a:pt x="12391" y="16174"/>
                  </a:cubicBezTo>
                  <a:cubicBezTo>
                    <a:pt x="12458" y="16179"/>
                    <a:pt x="12526" y="16181"/>
                    <a:pt x="12594" y="16181"/>
                  </a:cubicBezTo>
                  <a:cubicBezTo>
                    <a:pt x="12910" y="16181"/>
                    <a:pt x="13226" y="16135"/>
                    <a:pt x="13498" y="16073"/>
                  </a:cubicBezTo>
                  <a:cubicBezTo>
                    <a:pt x="14173" y="15920"/>
                    <a:pt x="14784" y="15576"/>
                    <a:pt x="15281" y="15118"/>
                  </a:cubicBezTo>
                  <a:cubicBezTo>
                    <a:pt x="15536" y="14901"/>
                    <a:pt x="15765" y="14621"/>
                    <a:pt x="15943" y="14328"/>
                  </a:cubicBezTo>
                  <a:cubicBezTo>
                    <a:pt x="16045" y="14239"/>
                    <a:pt x="16134" y="13946"/>
                    <a:pt x="16185" y="13806"/>
                  </a:cubicBezTo>
                  <a:close/>
                  <a:moveTo>
                    <a:pt x="1115" y="0"/>
                  </a:moveTo>
                  <a:cubicBezTo>
                    <a:pt x="1100" y="0"/>
                    <a:pt x="1085" y="5"/>
                    <a:pt x="1071" y="16"/>
                  </a:cubicBezTo>
                  <a:cubicBezTo>
                    <a:pt x="1058" y="29"/>
                    <a:pt x="1045" y="29"/>
                    <a:pt x="1020" y="54"/>
                  </a:cubicBezTo>
                  <a:cubicBezTo>
                    <a:pt x="1007" y="54"/>
                    <a:pt x="994" y="67"/>
                    <a:pt x="981" y="80"/>
                  </a:cubicBezTo>
                  <a:cubicBezTo>
                    <a:pt x="739" y="271"/>
                    <a:pt x="536" y="474"/>
                    <a:pt x="319" y="703"/>
                  </a:cubicBezTo>
                  <a:cubicBezTo>
                    <a:pt x="154" y="894"/>
                    <a:pt x="1" y="1060"/>
                    <a:pt x="154" y="1327"/>
                  </a:cubicBezTo>
                  <a:cubicBezTo>
                    <a:pt x="294" y="1582"/>
                    <a:pt x="536" y="1799"/>
                    <a:pt x="727" y="2015"/>
                  </a:cubicBezTo>
                  <a:cubicBezTo>
                    <a:pt x="981" y="2321"/>
                    <a:pt x="1249" y="2626"/>
                    <a:pt x="1503" y="2945"/>
                  </a:cubicBezTo>
                  <a:cubicBezTo>
                    <a:pt x="1962" y="3479"/>
                    <a:pt x="2395" y="4040"/>
                    <a:pt x="2930" y="4498"/>
                  </a:cubicBezTo>
                  <a:cubicBezTo>
                    <a:pt x="3477" y="4969"/>
                    <a:pt x="4076" y="5326"/>
                    <a:pt x="4547" y="5860"/>
                  </a:cubicBezTo>
                  <a:cubicBezTo>
                    <a:pt x="4750" y="6090"/>
                    <a:pt x="4929" y="6332"/>
                    <a:pt x="5082" y="6599"/>
                  </a:cubicBezTo>
                  <a:cubicBezTo>
                    <a:pt x="5222" y="6828"/>
                    <a:pt x="5349" y="7108"/>
                    <a:pt x="5604" y="7223"/>
                  </a:cubicBezTo>
                  <a:cubicBezTo>
                    <a:pt x="5691" y="7257"/>
                    <a:pt x="5771" y="7272"/>
                    <a:pt x="5848" y="7272"/>
                  </a:cubicBezTo>
                  <a:cubicBezTo>
                    <a:pt x="5917" y="7272"/>
                    <a:pt x="5983" y="7260"/>
                    <a:pt x="6049" y="7236"/>
                  </a:cubicBezTo>
                  <a:cubicBezTo>
                    <a:pt x="7323" y="8611"/>
                    <a:pt x="8749" y="9910"/>
                    <a:pt x="9780" y="11476"/>
                  </a:cubicBezTo>
                  <a:cubicBezTo>
                    <a:pt x="10022" y="11845"/>
                    <a:pt x="10239" y="12227"/>
                    <a:pt x="10442" y="12622"/>
                  </a:cubicBezTo>
                  <a:cubicBezTo>
                    <a:pt x="10570" y="12877"/>
                    <a:pt x="10722" y="13106"/>
                    <a:pt x="10595" y="13386"/>
                  </a:cubicBezTo>
                  <a:cubicBezTo>
                    <a:pt x="10506" y="13590"/>
                    <a:pt x="10430" y="13806"/>
                    <a:pt x="10417" y="14010"/>
                  </a:cubicBezTo>
                  <a:cubicBezTo>
                    <a:pt x="10366" y="14392"/>
                    <a:pt x="10481" y="14710"/>
                    <a:pt x="10684" y="15028"/>
                  </a:cubicBezTo>
                  <a:cubicBezTo>
                    <a:pt x="10748" y="15118"/>
                    <a:pt x="11308" y="15818"/>
                    <a:pt x="11486" y="15945"/>
                  </a:cubicBezTo>
                  <a:cubicBezTo>
                    <a:pt x="11512" y="15983"/>
                    <a:pt x="12009" y="16315"/>
                    <a:pt x="12149" y="16404"/>
                  </a:cubicBezTo>
                  <a:cubicBezTo>
                    <a:pt x="12441" y="16582"/>
                    <a:pt x="12734" y="16709"/>
                    <a:pt x="13078" y="16760"/>
                  </a:cubicBezTo>
                  <a:cubicBezTo>
                    <a:pt x="13145" y="16768"/>
                    <a:pt x="13213" y="16772"/>
                    <a:pt x="13280" y="16772"/>
                  </a:cubicBezTo>
                  <a:cubicBezTo>
                    <a:pt x="13881" y="16772"/>
                    <a:pt x="14496" y="16481"/>
                    <a:pt x="14988" y="16149"/>
                  </a:cubicBezTo>
                  <a:cubicBezTo>
                    <a:pt x="15510" y="15792"/>
                    <a:pt x="15956" y="15283"/>
                    <a:pt x="16198" y="14672"/>
                  </a:cubicBezTo>
                  <a:cubicBezTo>
                    <a:pt x="16414" y="14188"/>
                    <a:pt x="16491" y="13526"/>
                    <a:pt x="16300" y="13004"/>
                  </a:cubicBezTo>
                  <a:cubicBezTo>
                    <a:pt x="16261" y="12749"/>
                    <a:pt x="15969" y="12304"/>
                    <a:pt x="15956" y="12304"/>
                  </a:cubicBezTo>
                  <a:cubicBezTo>
                    <a:pt x="15536" y="11743"/>
                    <a:pt x="14797" y="11399"/>
                    <a:pt x="14122" y="11298"/>
                  </a:cubicBezTo>
                  <a:cubicBezTo>
                    <a:pt x="13994" y="11280"/>
                    <a:pt x="13862" y="11272"/>
                    <a:pt x="13728" y="11272"/>
                  </a:cubicBezTo>
                  <a:cubicBezTo>
                    <a:pt x="12770" y="11272"/>
                    <a:pt x="11709" y="11708"/>
                    <a:pt x="11206" y="12545"/>
                  </a:cubicBezTo>
                  <a:lnTo>
                    <a:pt x="11206" y="12469"/>
                  </a:lnTo>
                  <a:cubicBezTo>
                    <a:pt x="10913" y="11998"/>
                    <a:pt x="10621" y="11527"/>
                    <a:pt x="10277" y="11081"/>
                  </a:cubicBezTo>
                  <a:cubicBezTo>
                    <a:pt x="9882" y="10585"/>
                    <a:pt x="9462" y="10126"/>
                    <a:pt x="9042" y="9668"/>
                  </a:cubicBezTo>
                  <a:cubicBezTo>
                    <a:pt x="8189" y="8713"/>
                    <a:pt x="7335" y="7732"/>
                    <a:pt x="6470" y="6815"/>
                  </a:cubicBezTo>
                  <a:cubicBezTo>
                    <a:pt x="6495" y="6739"/>
                    <a:pt x="6508" y="6637"/>
                    <a:pt x="6508" y="6535"/>
                  </a:cubicBezTo>
                  <a:cubicBezTo>
                    <a:pt x="6508" y="6281"/>
                    <a:pt x="6380" y="6077"/>
                    <a:pt x="6228" y="5873"/>
                  </a:cubicBezTo>
                  <a:cubicBezTo>
                    <a:pt x="5986" y="5568"/>
                    <a:pt x="5731" y="5300"/>
                    <a:pt x="5502" y="5007"/>
                  </a:cubicBezTo>
                  <a:cubicBezTo>
                    <a:pt x="5018" y="4460"/>
                    <a:pt x="4559" y="3900"/>
                    <a:pt x="4101" y="3327"/>
                  </a:cubicBezTo>
                  <a:cubicBezTo>
                    <a:pt x="3566" y="2677"/>
                    <a:pt x="3044" y="2015"/>
                    <a:pt x="2535" y="1366"/>
                  </a:cubicBezTo>
                  <a:cubicBezTo>
                    <a:pt x="2280" y="1047"/>
                    <a:pt x="2038" y="716"/>
                    <a:pt x="1771" y="411"/>
                  </a:cubicBezTo>
                  <a:cubicBezTo>
                    <a:pt x="1618" y="232"/>
                    <a:pt x="1427" y="92"/>
                    <a:pt x="1185" y="67"/>
                  </a:cubicBezTo>
                  <a:cubicBezTo>
                    <a:pt x="1185" y="30"/>
                    <a:pt x="1152" y="0"/>
                    <a:pt x="1115" y="0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3"/>
            <p:cNvSpPr/>
            <p:nvPr/>
          </p:nvSpPr>
          <p:spPr>
            <a:xfrm>
              <a:off x="2351091" y="2741632"/>
              <a:ext cx="146521" cy="114782"/>
            </a:xfrm>
            <a:custGeom>
              <a:avLst/>
              <a:gdLst/>
              <a:ahLst/>
              <a:cxnLst/>
              <a:rect l="l" t="t" r="r" b="b"/>
              <a:pathLst>
                <a:path w="1911" h="1497" extrusionOk="0">
                  <a:moveTo>
                    <a:pt x="1381" y="1"/>
                  </a:moveTo>
                  <a:cubicBezTo>
                    <a:pt x="1326" y="1"/>
                    <a:pt x="1270" y="6"/>
                    <a:pt x="1211" y="19"/>
                  </a:cubicBezTo>
                  <a:cubicBezTo>
                    <a:pt x="981" y="70"/>
                    <a:pt x="778" y="184"/>
                    <a:pt x="599" y="312"/>
                  </a:cubicBezTo>
                  <a:cubicBezTo>
                    <a:pt x="256" y="579"/>
                    <a:pt x="1" y="1025"/>
                    <a:pt x="115" y="1470"/>
                  </a:cubicBezTo>
                  <a:cubicBezTo>
                    <a:pt x="121" y="1487"/>
                    <a:pt x="139" y="1497"/>
                    <a:pt x="157" y="1497"/>
                  </a:cubicBezTo>
                  <a:cubicBezTo>
                    <a:pt x="180" y="1497"/>
                    <a:pt x="205" y="1481"/>
                    <a:pt x="205" y="1445"/>
                  </a:cubicBezTo>
                  <a:cubicBezTo>
                    <a:pt x="192" y="1012"/>
                    <a:pt x="370" y="617"/>
                    <a:pt x="752" y="375"/>
                  </a:cubicBezTo>
                  <a:cubicBezTo>
                    <a:pt x="905" y="261"/>
                    <a:pt x="1096" y="172"/>
                    <a:pt x="1287" y="146"/>
                  </a:cubicBezTo>
                  <a:cubicBezTo>
                    <a:pt x="1310" y="142"/>
                    <a:pt x="1333" y="140"/>
                    <a:pt x="1355" y="140"/>
                  </a:cubicBezTo>
                  <a:cubicBezTo>
                    <a:pt x="1503" y="140"/>
                    <a:pt x="1638" y="226"/>
                    <a:pt x="1787" y="226"/>
                  </a:cubicBezTo>
                  <a:cubicBezTo>
                    <a:pt x="1802" y="226"/>
                    <a:pt x="1818" y="225"/>
                    <a:pt x="1834" y="223"/>
                  </a:cubicBezTo>
                  <a:cubicBezTo>
                    <a:pt x="1898" y="223"/>
                    <a:pt x="1911" y="133"/>
                    <a:pt x="1847" y="121"/>
                  </a:cubicBezTo>
                  <a:cubicBezTo>
                    <a:pt x="1694" y="54"/>
                    <a:pt x="1547" y="1"/>
                    <a:pt x="1381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3"/>
            <p:cNvSpPr/>
            <p:nvPr/>
          </p:nvSpPr>
          <p:spPr>
            <a:xfrm>
              <a:off x="2234930" y="2731434"/>
              <a:ext cx="98678" cy="134718"/>
            </a:xfrm>
            <a:custGeom>
              <a:avLst/>
              <a:gdLst/>
              <a:ahLst/>
              <a:cxnLst/>
              <a:rect l="l" t="t" r="r" b="b"/>
              <a:pathLst>
                <a:path w="1287" h="1757" extrusionOk="0">
                  <a:moveTo>
                    <a:pt x="372" y="1"/>
                  </a:moveTo>
                  <a:cubicBezTo>
                    <a:pt x="366" y="1"/>
                    <a:pt x="361" y="4"/>
                    <a:pt x="357" y="12"/>
                  </a:cubicBezTo>
                  <a:cubicBezTo>
                    <a:pt x="1" y="648"/>
                    <a:pt x="395" y="1756"/>
                    <a:pt x="1210" y="1756"/>
                  </a:cubicBezTo>
                  <a:cubicBezTo>
                    <a:pt x="1274" y="1756"/>
                    <a:pt x="1287" y="1654"/>
                    <a:pt x="1223" y="1629"/>
                  </a:cubicBezTo>
                  <a:cubicBezTo>
                    <a:pt x="841" y="1553"/>
                    <a:pt x="561" y="1374"/>
                    <a:pt x="434" y="992"/>
                  </a:cubicBezTo>
                  <a:cubicBezTo>
                    <a:pt x="319" y="661"/>
                    <a:pt x="395" y="356"/>
                    <a:pt x="395" y="25"/>
                  </a:cubicBezTo>
                  <a:cubicBezTo>
                    <a:pt x="395" y="16"/>
                    <a:pt x="383" y="1"/>
                    <a:pt x="372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3"/>
            <p:cNvSpPr/>
            <p:nvPr/>
          </p:nvSpPr>
          <p:spPr>
            <a:xfrm>
              <a:off x="2298646" y="2635054"/>
              <a:ext cx="171670" cy="95460"/>
            </a:xfrm>
            <a:custGeom>
              <a:avLst/>
              <a:gdLst/>
              <a:ahLst/>
              <a:cxnLst/>
              <a:rect l="l" t="t" r="r" b="b"/>
              <a:pathLst>
                <a:path w="2239" h="1245" extrusionOk="0">
                  <a:moveTo>
                    <a:pt x="1797" y="1"/>
                  </a:moveTo>
                  <a:cubicBezTo>
                    <a:pt x="1504" y="1"/>
                    <a:pt x="1164" y="116"/>
                    <a:pt x="965" y="199"/>
                  </a:cubicBezTo>
                  <a:cubicBezTo>
                    <a:pt x="545" y="377"/>
                    <a:pt x="226" y="785"/>
                    <a:pt x="10" y="1192"/>
                  </a:cubicBezTo>
                  <a:cubicBezTo>
                    <a:pt x="1" y="1211"/>
                    <a:pt x="26" y="1244"/>
                    <a:pt x="45" y="1244"/>
                  </a:cubicBezTo>
                  <a:cubicBezTo>
                    <a:pt x="52" y="1244"/>
                    <a:pt x="58" y="1240"/>
                    <a:pt x="61" y="1231"/>
                  </a:cubicBezTo>
                  <a:cubicBezTo>
                    <a:pt x="303" y="938"/>
                    <a:pt x="507" y="594"/>
                    <a:pt x="863" y="390"/>
                  </a:cubicBezTo>
                  <a:cubicBezTo>
                    <a:pt x="1113" y="238"/>
                    <a:pt x="1445" y="149"/>
                    <a:pt x="1766" y="149"/>
                  </a:cubicBezTo>
                  <a:cubicBezTo>
                    <a:pt x="1903" y="149"/>
                    <a:pt x="2037" y="165"/>
                    <a:pt x="2162" y="199"/>
                  </a:cubicBezTo>
                  <a:cubicBezTo>
                    <a:pt x="2200" y="199"/>
                    <a:pt x="2238" y="136"/>
                    <a:pt x="2200" y="123"/>
                  </a:cubicBezTo>
                  <a:cubicBezTo>
                    <a:pt x="2098" y="34"/>
                    <a:pt x="1954" y="1"/>
                    <a:pt x="1797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3"/>
            <p:cNvSpPr/>
            <p:nvPr/>
          </p:nvSpPr>
          <p:spPr>
            <a:xfrm>
              <a:off x="1435297" y="1729148"/>
              <a:ext cx="51831" cy="49915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295" y="1"/>
                  </a:moveTo>
                  <a:cubicBezTo>
                    <a:pt x="290" y="1"/>
                    <a:pt x="285" y="3"/>
                    <a:pt x="281" y="7"/>
                  </a:cubicBezTo>
                  <a:cubicBezTo>
                    <a:pt x="179" y="70"/>
                    <a:pt x="65" y="159"/>
                    <a:pt x="39" y="287"/>
                  </a:cubicBezTo>
                  <a:cubicBezTo>
                    <a:pt x="1" y="401"/>
                    <a:pt x="52" y="516"/>
                    <a:pt x="154" y="580"/>
                  </a:cubicBezTo>
                  <a:cubicBezTo>
                    <a:pt x="202" y="628"/>
                    <a:pt x="262" y="650"/>
                    <a:pt x="322" y="650"/>
                  </a:cubicBezTo>
                  <a:cubicBezTo>
                    <a:pt x="373" y="650"/>
                    <a:pt x="425" y="634"/>
                    <a:pt x="472" y="605"/>
                  </a:cubicBezTo>
                  <a:cubicBezTo>
                    <a:pt x="574" y="541"/>
                    <a:pt x="676" y="427"/>
                    <a:pt x="625" y="312"/>
                  </a:cubicBezTo>
                  <a:cubicBezTo>
                    <a:pt x="617" y="289"/>
                    <a:pt x="591" y="271"/>
                    <a:pt x="563" y="271"/>
                  </a:cubicBezTo>
                  <a:cubicBezTo>
                    <a:pt x="545" y="271"/>
                    <a:pt x="526" y="279"/>
                    <a:pt x="510" y="300"/>
                  </a:cubicBezTo>
                  <a:cubicBezTo>
                    <a:pt x="485" y="363"/>
                    <a:pt x="485" y="427"/>
                    <a:pt x="421" y="452"/>
                  </a:cubicBezTo>
                  <a:cubicBezTo>
                    <a:pt x="395" y="474"/>
                    <a:pt x="366" y="484"/>
                    <a:pt x="337" y="484"/>
                  </a:cubicBezTo>
                  <a:cubicBezTo>
                    <a:pt x="296" y="484"/>
                    <a:pt x="255" y="464"/>
                    <a:pt x="217" y="427"/>
                  </a:cubicBezTo>
                  <a:cubicBezTo>
                    <a:pt x="103" y="300"/>
                    <a:pt x="230" y="159"/>
                    <a:pt x="319" y="70"/>
                  </a:cubicBezTo>
                  <a:cubicBezTo>
                    <a:pt x="351" y="49"/>
                    <a:pt x="321" y="1"/>
                    <a:pt x="295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35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319" name="Google Shape;319;p35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5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5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5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5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35"/>
          <p:cNvSpPr txBox="1">
            <a:spLocks noGrp="1"/>
          </p:cNvSpPr>
          <p:nvPr>
            <p:ph type="title" idx="7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02</a:t>
            </a:r>
            <a:endParaRPr sz="2000" b="1"/>
          </a:p>
        </p:txBody>
      </p:sp>
      <p:sp>
        <p:nvSpPr>
          <p:cNvPr id="343" name="Google Shape;343;p35"/>
          <p:cNvSpPr txBox="1">
            <a:spLocks noGrp="1"/>
          </p:cNvSpPr>
          <p:nvPr>
            <p:ph type="title" idx="8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03</a:t>
            </a:r>
            <a:endParaRPr sz="2000" b="1"/>
          </a:p>
        </p:txBody>
      </p:sp>
      <p:sp>
        <p:nvSpPr>
          <p:cNvPr id="344" name="Google Shape;344;p35"/>
          <p:cNvSpPr txBox="1">
            <a:spLocks noGrp="1"/>
          </p:cNvSpPr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Présentation </a:t>
            </a:r>
            <a:endParaRPr sz="1800" b="1" dirty="0"/>
          </a:p>
        </p:txBody>
      </p:sp>
      <p:sp>
        <p:nvSpPr>
          <p:cNvPr id="346" name="Google Shape;346;p35"/>
          <p:cNvSpPr txBox="1">
            <a:spLocks noGrp="1"/>
          </p:cNvSpPr>
          <p:nvPr>
            <p:ph type="title" idx="2"/>
          </p:nvPr>
        </p:nvSpPr>
        <p:spPr>
          <a:xfrm rot="-9483">
            <a:off x="5574057" y="1634047"/>
            <a:ext cx="2531490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Interface et déroulement</a:t>
            </a:r>
            <a:endParaRPr sz="1800" b="1" dirty="0"/>
          </a:p>
        </p:txBody>
      </p:sp>
      <p:sp>
        <p:nvSpPr>
          <p:cNvPr id="348" name="Google Shape;348;p35"/>
          <p:cNvSpPr txBox="1">
            <a:spLocks noGrp="1"/>
          </p:cNvSpPr>
          <p:nvPr>
            <p:ph type="title" idx="4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Ressources utilisées</a:t>
            </a:r>
            <a:endParaRPr sz="1800" b="1" dirty="0"/>
          </a:p>
        </p:txBody>
      </p:sp>
      <p:sp>
        <p:nvSpPr>
          <p:cNvPr id="350" name="Google Shape;350;p35"/>
          <p:cNvSpPr txBox="1">
            <a:spLocks noGrp="1"/>
          </p:cNvSpPr>
          <p:nvPr>
            <p:ph type="title" idx="15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Sommaires</a:t>
            </a:r>
            <a:endParaRPr b="1" dirty="0"/>
          </a:p>
        </p:txBody>
      </p:sp>
      <p:sp>
        <p:nvSpPr>
          <p:cNvPr id="351" name="Google Shape;351;p35"/>
          <p:cNvSpPr txBox="1">
            <a:spLocks noGrp="1"/>
          </p:cNvSpPr>
          <p:nvPr>
            <p:ph type="title" idx="6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01</a:t>
            </a:r>
            <a:endParaRPr sz="2000" b="1"/>
          </a:p>
        </p:txBody>
      </p:sp>
      <p:sp>
        <p:nvSpPr>
          <p:cNvPr id="352" name="Google Shape;352;p35"/>
          <p:cNvSpPr txBox="1">
            <a:spLocks noGrp="1"/>
          </p:cNvSpPr>
          <p:nvPr>
            <p:ph type="title" idx="9"/>
          </p:nvPr>
        </p:nvSpPr>
        <p:spPr>
          <a:xfrm rot="-9483">
            <a:off x="5578180" y="2912532"/>
            <a:ext cx="2175008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Exécution</a:t>
            </a:r>
            <a:endParaRPr b="1" dirty="0"/>
          </a:p>
        </p:txBody>
      </p:sp>
      <p:sp>
        <p:nvSpPr>
          <p:cNvPr id="354" name="Google Shape;354;p35"/>
          <p:cNvSpPr txBox="1">
            <a:spLocks noGrp="1"/>
          </p:cNvSpPr>
          <p:nvPr>
            <p:ph type="title" idx="14"/>
          </p:nvPr>
        </p:nvSpPr>
        <p:spPr>
          <a:xfrm rot="-11554">
            <a:off x="5192882" y="2914824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04</a:t>
            </a:r>
            <a:endParaRPr sz="2000" b="1" dirty="0"/>
          </a:p>
        </p:txBody>
      </p:sp>
      <p:grpSp>
        <p:nvGrpSpPr>
          <p:cNvPr id="355" name="Google Shape;355;p35"/>
          <p:cNvGrpSpPr/>
          <p:nvPr/>
        </p:nvGrpSpPr>
        <p:grpSpPr>
          <a:xfrm>
            <a:off x="7302271" y="3576729"/>
            <a:ext cx="1003470" cy="989088"/>
            <a:chOff x="4858775" y="2338963"/>
            <a:chExt cx="291300" cy="287125"/>
          </a:xfrm>
        </p:grpSpPr>
        <p:sp>
          <p:nvSpPr>
            <p:cNvPr id="356" name="Google Shape;356;p35"/>
            <p:cNvSpPr/>
            <p:nvPr/>
          </p:nvSpPr>
          <p:spPr>
            <a:xfrm>
              <a:off x="4858775" y="2410238"/>
              <a:ext cx="291300" cy="215850"/>
            </a:xfrm>
            <a:custGeom>
              <a:avLst/>
              <a:gdLst/>
              <a:ahLst/>
              <a:cxnLst/>
              <a:rect l="l" t="t" r="r" b="b"/>
              <a:pathLst>
                <a:path w="11652" h="8634" extrusionOk="0">
                  <a:moveTo>
                    <a:pt x="8672" y="408"/>
                  </a:moveTo>
                  <a:cubicBezTo>
                    <a:pt x="8710" y="408"/>
                    <a:pt x="8748" y="471"/>
                    <a:pt x="8786" y="510"/>
                  </a:cubicBezTo>
                  <a:cubicBezTo>
                    <a:pt x="8863" y="611"/>
                    <a:pt x="8939" y="739"/>
                    <a:pt x="9003" y="866"/>
                  </a:cubicBezTo>
                  <a:cubicBezTo>
                    <a:pt x="9283" y="1375"/>
                    <a:pt x="9487" y="1936"/>
                    <a:pt x="9690" y="2471"/>
                  </a:cubicBezTo>
                  <a:cubicBezTo>
                    <a:pt x="9881" y="3031"/>
                    <a:pt x="10072" y="3591"/>
                    <a:pt x="10251" y="4139"/>
                  </a:cubicBezTo>
                  <a:cubicBezTo>
                    <a:pt x="10617" y="5213"/>
                    <a:pt x="10878" y="6299"/>
                    <a:pt x="11291" y="7352"/>
                  </a:cubicBezTo>
                  <a:lnTo>
                    <a:pt x="11291" y="7352"/>
                  </a:lnTo>
                  <a:cubicBezTo>
                    <a:pt x="11144" y="7418"/>
                    <a:pt x="10997" y="7492"/>
                    <a:pt x="10849" y="7551"/>
                  </a:cubicBezTo>
                  <a:cubicBezTo>
                    <a:pt x="10645" y="7615"/>
                    <a:pt x="10454" y="7666"/>
                    <a:pt x="10251" y="7729"/>
                  </a:cubicBezTo>
                  <a:cubicBezTo>
                    <a:pt x="10047" y="7793"/>
                    <a:pt x="9830" y="7806"/>
                    <a:pt x="9627" y="7857"/>
                  </a:cubicBezTo>
                  <a:cubicBezTo>
                    <a:pt x="9423" y="7895"/>
                    <a:pt x="9219" y="7920"/>
                    <a:pt x="9003" y="7946"/>
                  </a:cubicBezTo>
                  <a:cubicBezTo>
                    <a:pt x="8162" y="8048"/>
                    <a:pt x="7322" y="8124"/>
                    <a:pt x="6481" y="8150"/>
                  </a:cubicBezTo>
                  <a:cubicBezTo>
                    <a:pt x="6049" y="8175"/>
                    <a:pt x="5628" y="8188"/>
                    <a:pt x="5208" y="8188"/>
                  </a:cubicBezTo>
                  <a:cubicBezTo>
                    <a:pt x="4775" y="8188"/>
                    <a:pt x="4355" y="8175"/>
                    <a:pt x="3935" y="8150"/>
                  </a:cubicBezTo>
                  <a:cubicBezTo>
                    <a:pt x="3502" y="8137"/>
                    <a:pt x="3082" y="8137"/>
                    <a:pt x="2661" y="8137"/>
                  </a:cubicBezTo>
                  <a:cubicBezTo>
                    <a:pt x="2373" y="8137"/>
                    <a:pt x="2090" y="8143"/>
                    <a:pt x="1809" y="8143"/>
                  </a:cubicBezTo>
                  <a:cubicBezTo>
                    <a:pt x="1671" y="8143"/>
                    <a:pt x="1533" y="8141"/>
                    <a:pt x="1396" y="8137"/>
                  </a:cubicBezTo>
                  <a:lnTo>
                    <a:pt x="1396" y="8137"/>
                  </a:lnTo>
                  <a:cubicBezTo>
                    <a:pt x="1063" y="7999"/>
                    <a:pt x="743" y="7825"/>
                    <a:pt x="459" y="7615"/>
                  </a:cubicBezTo>
                  <a:cubicBezTo>
                    <a:pt x="382" y="7551"/>
                    <a:pt x="319" y="7487"/>
                    <a:pt x="280" y="7437"/>
                  </a:cubicBezTo>
                  <a:cubicBezTo>
                    <a:pt x="268" y="7411"/>
                    <a:pt x="268" y="7411"/>
                    <a:pt x="268" y="7360"/>
                  </a:cubicBezTo>
                  <a:lnTo>
                    <a:pt x="268" y="7220"/>
                  </a:lnTo>
                  <a:cubicBezTo>
                    <a:pt x="268" y="7029"/>
                    <a:pt x="280" y="6838"/>
                    <a:pt x="306" y="6647"/>
                  </a:cubicBezTo>
                  <a:cubicBezTo>
                    <a:pt x="369" y="5883"/>
                    <a:pt x="459" y="5132"/>
                    <a:pt x="535" y="4368"/>
                  </a:cubicBezTo>
                  <a:lnTo>
                    <a:pt x="688" y="3235"/>
                  </a:lnTo>
                  <a:cubicBezTo>
                    <a:pt x="726" y="2865"/>
                    <a:pt x="777" y="2483"/>
                    <a:pt x="853" y="2127"/>
                  </a:cubicBezTo>
                  <a:cubicBezTo>
                    <a:pt x="879" y="2025"/>
                    <a:pt x="892" y="1936"/>
                    <a:pt x="917" y="1872"/>
                  </a:cubicBezTo>
                  <a:cubicBezTo>
                    <a:pt x="942" y="1821"/>
                    <a:pt x="1006" y="1757"/>
                    <a:pt x="1070" y="1694"/>
                  </a:cubicBezTo>
                  <a:cubicBezTo>
                    <a:pt x="1197" y="1579"/>
                    <a:pt x="1337" y="1465"/>
                    <a:pt x="1490" y="1363"/>
                  </a:cubicBezTo>
                  <a:cubicBezTo>
                    <a:pt x="1656" y="1261"/>
                    <a:pt x="1808" y="1146"/>
                    <a:pt x="1974" y="1057"/>
                  </a:cubicBezTo>
                  <a:lnTo>
                    <a:pt x="2216" y="917"/>
                  </a:lnTo>
                  <a:lnTo>
                    <a:pt x="2343" y="853"/>
                  </a:lnTo>
                  <a:lnTo>
                    <a:pt x="2407" y="815"/>
                  </a:lnTo>
                  <a:lnTo>
                    <a:pt x="2445" y="790"/>
                  </a:lnTo>
                  <a:cubicBezTo>
                    <a:pt x="2459" y="793"/>
                    <a:pt x="2474" y="795"/>
                    <a:pt x="2491" y="795"/>
                  </a:cubicBezTo>
                  <a:cubicBezTo>
                    <a:pt x="2539" y="795"/>
                    <a:pt x="2600" y="783"/>
                    <a:pt x="2674" y="764"/>
                  </a:cubicBezTo>
                  <a:lnTo>
                    <a:pt x="2891" y="752"/>
                  </a:lnTo>
                  <a:lnTo>
                    <a:pt x="3336" y="739"/>
                  </a:lnTo>
                  <a:cubicBezTo>
                    <a:pt x="3629" y="726"/>
                    <a:pt x="3935" y="701"/>
                    <a:pt x="4215" y="688"/>
                  </a:cubicBezTo>
                  <a:cubicBezTo>
                    <a:pt x="4788" y="662"/>
                    <a:pt x="5374" y="624"/>
                    <a:pt x="5972" y="573"/>
                  </a:cubicBezTo>
                  <a:lnTo>
                    <a:pt x="7717" y="471"/>
                  </a:lnTo>
                  <a:lnTo>
                    <a:pt x="8582" y="408"/>
                  </a:lnTo>
                  <a:close/>
                  <a:moveTo>
                    <a:pt x="8544" y="0"/>
                  </a:moveTo>
                  <a:cubicBezTo>
                    <a:pt x="8239" y="0"/>
                    <a:pt x="7959" y="13"/>
                    <a:pt x="7653" y="38"/>
                  </a:cubicBezTo>
                  <a:cubicBezTo>
                    <a:pt x="7080" y="77"/>
                    <a:pt x="6494" y="128"/>
                    <a:pt x="5908" y="191"/>
                  </a:cubicBezTo>
                  <a:cubicBezTo>
                    <a:pt x="5310" y="242"/>
                    <a:pt x="4737" y="319"/>
                    <a:pt x="4151" y="382"/>
                  </a:cubicBezTo>
                  <a:cubicBezTo>
                    <a:pt x="3871" y="420"/>
                    <a:pt x="3566" y="446"/>
                    <a:pt x="3273" y="497"/>
                  </a:cubicBezTo>
                  <a:lnTo>
                    <a:pt x="2840" y="561"/>
                  </a:lnTo>
                  <a:lnTo>
                    <a:pt x="2407" y="624"/>
                  </a:lnTo>
                  <a:cubicBezTo>
                    <a:pt x="2381" y="624"/>
                    <a:pt x="2369" y="624"/>
                    <a:pt x="2369" y="662"/>
                  </a:cubicBezTo>
                  <a:lnTo>
                    <a:pt x="2356" y="662"/>
                  </a:lnTo>
                  <a:lnTo>
                    <a:pt x="2318" y="675"/>
                  </a:lnTo>
                  <a:lnTo>
                    <a:pt x="2254" y="701"/>
                  </a:lnTo>
                  <a:lnTo>
                    <a:pt x="2127" y="764"/>
                  </a:lnTo>
                  <a:lnTo>
                    <a:pt x="1872" y="892"/>
                  </a:lnTo>
                  <a:cubicBezTo>
                    <a:pt x="1706" y="993"/>
                    <a:pt x="1528" y="1070"/>
                    <a:pt x="1363" y="1184"/>
                  </a:cubicBezTo>
                  <a:cubicBezTo>
                    <a:pt x="1210" y="1299"/>
                    <a:pt x="1044" y="1401"/>
                    <a:pt x="892" y="1528"/>
                  </a:cubicBezTo>
                  <a:cubicBezTo>
                    <a:pt x="815" y="1617"/>
                    <a:pt x="726" y="1681"/>
                    <a:pt x="662" y="1808"/>
                  </a:cubicBezTo>
                  <a:cubicBezTo>
                    <a:pt x="611" y="1910"/>
                    <a:pt x="599" y="2012"/>
                    <a:pt x="573" y="2101"/>
                  </a:cubicBezTo>
                  <a:cubicBezTo>
                    <a:pt x="408" y="2865"/>
                    <a:pt x="319" y="3617"/>
                    <a:pt x="242" y="4381"/>
                  </a:cubicBezTo>
                  <a:cubicBezTo>
                    <a:pt x="153" y="5145"/>
                    <a:pt x="89" y="5909"/>
                    <a:pt x="38" y="6673"/>
                  </a:cubicBezTo>
                  <a:lnTo>
                    <a:pt x="13" y="7246"/>
                  </a:lnTo>
                  <a:lnTo>
                    <a:pt x="13" y="7386"/>
                  </a:lnTo>
                  <a:cubicBezTo>
                    <a:pt x="0" y="7437"/>
                    <a:pt x="26" y="7538"/>
                    <a:pt x="64" y="7577"/>
                  </a:cubicBezTo>
                  <a:cubicBezTo>
                    <a:pt x="128" y="7691"/>
                    <a:pt x="204" y="7755"/>
                    <a:pt x="280" y="7819"/>
                  </a:cubicBezTo>
                  <a:cubicBezTo>
                    <a:pt x="599" y="8060"/>
                    <a:pt x="930" y="8239"/>
                    <a:pt x="1286" y="8430"/>
                  </a:cubicBezTo>
                  <a:cubicBezTo>
                    <a:pt x="1299" y="8442"/>
                    <a:pt x="1299" y="8442"/>
                    <a:pt x="1312" y="8442"/>
                  </a:cubicBezTo>
                  <a:lnTo>
                    <a:pt x="1337" y="8442"/>
                  </a:lnTo>
                  <a:cubicBezTo>
                    <a:pt x="1745" y="8493"/>
                    <a:pt x="2178" y="8532"/>
                    <a:pt x="2611" y="8583"/>
                  </a:cubicBezTo>
                  <a:cubicBezTo>
                    <a:pt x="3031" y="8621"/>
                    <a:pt x="3464" y="8633"/>
                    <a:pt x="3897" y="8633"/>
                  </a:cubicBezTo>
                  <a:cubicBezTo>
                    <a:pt x="4330" y="8633"/>
                    <a:pt x="4750" y="8621"/>
                    <a:pt x="5183" y="8595"/>
                  </a:cubicBezTo>
                  <a:cubicBezTo>
                    <a:pt x="5616" y="8583"/>
                    <a:pt x="6049" y="8583"/>
                    <a:pt x="6469" y="8557"/>
                  </a:cubicBezTo>
                  <a:cubicBezTo>
                    <a:pt x="6902" y="8532"/>
                    <a:pt x="7335" y="8493"/>
                    <a:pt x="7768" y="8455"/>
                  </a:cubicBezTo>
                  <a:cubicBezTo>
                    <a:pt x="8200" y="8404"/>
                    <a:pt x="8608" y="8341"/>
                    <a:pt x="9041" y="8264"/>
                  </a:cubicBezTo>
                  <a:cubicBezTo>
                    <a:pt x="9881" y="8111"/>
                    <a:pt x="10709" y="7895"/>
                    <a:pt x="11537" y="7577"/>
                  </a:cubicBezTo>
                  <a:cubicBezTo>
                    <a:pt x="11600" y="7564"/>
                    <a:pt x="11651" y="7487"/>
                    <a:pt x="11639" y="7424"/>
                  </a:cubicBezTo>
                  <a:lnTo>
                    <a:pt x="11639" y="7386"/>
                  </a:lnTo>
                  <a:cubicBezTo>
                    <a:pt x="11384" y="6240"/>
                    <a:pt x="10951" y="5145"/>
                    <a:pt x="10569" y="4037"/>
                  </a:cubicBezTo>
                  <a:cubicBezTo>
                    <a:pt x="10365" y="3476"/>
                    <a:pt x="10149" y="2929"/>
                    <a:pt x="9945" y="2381"/>
                  </a:cubicBezTo>
                  <a:cubicBezTo>
                    <a:pt x="9741" y="1821"/>
                    <a:pt x="9512" y="1274"/>
                    <a:pt x="9270" y="726"/>
                  </a:cubicBezTo>
                  <a:cubicBezTo>
                    <a:pt x="9206" y="573"/>
                    <a:pt x="9155" y="446"/>
                    <a:pt x="9066" y="306"/>
                  </a:cubicBezTo>
                  <a:cubicBezTo>
                    <a:pt x="9015" y="229"/>
                    <a:pt x="8990" y="166"/>
                    <a:pt x="8888" y="89"/>
                  </a:cubicBezTo>
                  <a:cubicBezTo>
                    <a:pt x="8875" y="64"/>
                    <a:pt x="8863" y="64"/>
                    <a:pt x="8850" y="51"/>
                  </a:cubicBezTo>
                  <a:lnTo>
                    <a:pt x="8786" y="13"/>
                  </a:lnTo>
                  <a:cubicBezTo>
                    <a:pt x="8748" y="13"/>
                    <a:pt x="8723" y="0"/>
                    <a:pt x="8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4889650" y="2425738"/>
              <a:ext cx="31850" cy="194100"/>
            </a:xfrm>
            <a:custGeom>
              <a:avLst/>
              <a:gdLst/>
              <a:ahLst/>
              <a:cxnLst/>
              <a:rect l="l" t="t" r="r" b="b"/>
              <a:pathLst>
                <a:path w="1274" h="7764" extrusionOk="0">
                  <a:moveTo>
                    <a:pt x="1172" y="1"/>
                  </a:moveTo>
                  <a:cubicBezTo>
                    <a:pt x="1134" y="1"/>
                    <a:pt x="1104" y="26"/>
                    <a:pt x="1083" y="68"/>
                  </a:cubicBezTo>
                  <a:cubicBezTo>
                    <a:pt x="1006" y="373"/>
                    <a:pt x="943" y="692"/>
                    <a:pt x="892" y="1010"/>
                  </a:cubicBezTo>
                  <a:cubicBezTo>
                    <a:pt x="866" y="1328"/>
                    <a:pt x="866" y="1647"/>
                    <a:pt x="803" y="1965"/>
                  </a:cubicBezTo>
                  <a:cubicBezTo>
                    <a:pt x="790" y="2118"/>
                    <a:pt x="701" y="2258"/>
                    <a:pt x="637" y="2424"/>
                  </a:cubicBezTo>
                  <a:cubicBezTo>
                    <a:pt x="573" y="2576"/>
                    <a:pt x="573" y="2742"/>
                    <a:pt x="573" y="2895"/>
                  </a:cubicBezTo>
                  <a:cubicBezTo>
                    <a:pt x="573" y="3213"/>
                    <a:pt x="497" y="3531"/>
                    <a:pt x="497" y="3850"/>
                  </a:cubicBezTo>
                  <a:cubicBezTo>
                    <a:pt x="497" y="4015"/>
                    <a:pt x="497" y="4168"/>
                    <a:pt x="471" y="4334"/>
                  </a:cubicBezTo>
                  <a:cubicBezTo>
                    <a:pt x="446" y="4410"/>
                    <a:pt x="408" y="4474"/>
                    <a:pt x="370" y="4550"/>
                  </a:cubicBezTo>
                  <a:cubicBezTo>
                    <a:pt x="344" y="4639"/>
                    <a:pt x="319" y="4716"/>
                    <a:pt x="319" y="4792"/>
                  </a:cubicBezTo>
                  <a:cubicBezTo>
                    <a:pt x="306" y="4957"/>
                    <a:pt x="306" y="5110"/>
                    <a:pt x="293" y="5276"/>
                  </a:cubicBezTo>
                  <a:cubicBezTo>
                    <a:pt x="293" y="5429"/>
                    <a:pt x="280" y="5594"/>
                    <a:pt x="255" y="5747"/>
                  </a:cubicBezTo>
                  <a:lnTo>
                    <a:pt x="217" y="5989"/>
                  </a:lnTo>
                  <a:cubicBezTo>
                    <a:pt x="179" y="6065"/>
                    <a:pt x="166" y="6142"/>
                    <a:pt x="128" y="6231"/>
                  </a:cubicBezTo>
                  <a:cubicBezTo>
                    <a:pt x="64" y="6384"/>
                    <a:pt x="64" y="6549"/>
                    <a:pt x="51" y="6702"/>
                  </a:cubicBezTo>
                  <a:cubicBezTo>
                    <a:pt x="13" y="7020"/>
                    <a:pt x="0" y="7351"/>
                    <a:pt x="39" y="7670"/>
                  </a:cubicBezTo>
                  <a:cubicBezTo>
                    <a:pt x="39" y="7708"/>
                    <a:pt x="64" y="7733"/>
                    <a:pt x="102" y="7759"/>
                  </a:cubicBezTo>
                  <a:cubicBezTo>
                    <a:pt x="114" y="7762"/>
                    <a:pt x="126" y="7763"/>
                    <a:pt x="136" y="7763"/>
                  </a:cubicBezTo>
                  <a:cubicBezTo>
                    <a:pt x="170" y="7763"/>
                    <a:pt x="197" y="7747"/>
                    <a:pt x="217" y="7708"/>
                  </a:cubicBezTo>
                  <a:cubicBezTo>
                    <a:pt x="319" y="7390"/>
                    <a:pt x="408" y="7084"/>
                    <a:pt x="471" y="6766"/>
                  </a:cubicBezTo>
                  <a:cubicBezTo>
                    <a:pt x="497" y="6613"/>
                    <a:pt x="535" y="6447"/>
                    <a:pt x="510" y="6294"/>
                  </a:cubicBezTo>
                  <a:lnTo>
                    <a:pt x="510" y="6053"/>
                  </a:lnTo>
                  <a:cubicBezTo>
                    <a:pt x="535" y="5976"/>
                    <a:pt x="535" y="5900"/>
                    <a:pt x="548" y="5811"/>
                  </a:cubicBezTo>
                  <a:lnTo>
                    <a:pt x="637" y="5339"/>
                  </a:lnTo>
                  <a:lnTo>
                    <a:pt x="739" y="4856"/>
                  </a:lnTo>
                  <a:cubicBezTo>
                    <a:pt x="752" y="4779"/>
                    <a:pt x="752" y="4703"/>
                    <a:pt x="752" y="4626"/>
                  </a:cubicBezTo>
                  <a:cubicBezTo>
                    <a:pt x="739" y="4537"/>
                    <a:pt x="726" y="4461"/>
                    <a:pt x="726" y="4384"/>
                  </a:cubicBezTo>
                  <a:cubicBezTo>
                    <a:pt x="739" y="4206"/>
                    <a:pt x="764" y="4066"/>
                    <a:pt x="815" y="3901"/>
                  </a:cubicBezTo>
                  <a:cubicBezTo>
                    <a:pt x="917" y="3608"/>
                    <a:pt x="930" y="3289"/>
                    <a:pt x="1006" y="2971"/>
                  </a:cubicBezTo>
                  <a:cubicBezTo>
                    <a:pt x="1057" y="2806"/>
                    <a:pt x="1108" y="2653"/>
                    <a:pt x="1083" y="2487"/>
                  </a:cubicBezTo>
                  <a:cubicBezTo>
                    <a:pt x="1070" y="2309"/>
                    <a:pt x="1019" y="2156"/>
                    <a:pt x="1057" y="1991"/>
                  </a:cubicBezTo>
                  <a:cubicBezTo>
                    <a:pt x="1070" y="1672"/>
                    <a:pt x="1172" y="1379"/>
                    <a:pt x="1210" y="1061"/>
                  </a:cubicBezTo>
                  <a:cubicBezTo>
                    <a:pt x="1248" y="743"/>
                    <a:pt x="1274" y="424"/>
                    <a:pt x="1274" y="106"/>
                  </a:cubicBezTo>
                  <a:cubicBezTo>
                    <a:pt x="1274" y="55"/>
                    <a:pt x="1248" y="17"/>
                    <a:pt x="1197" y="4"/>
                  </a:cubicBezTo>
                  <a:cubicBezTo>
                    <a:pt x="1189" y="2"/>
                    <a:pt x="1180" y="1"/>
                    <a:pt x="1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4973050" y="2396738"/>
              <a:ext cx="8625" cy="27300"/>
            </a:xfrm>
            <a:custGeom>
              <a:avLst/>
              <a:gdLst/>
              <a:ahLst/>
              <a:cxnLst/>
              <a:rect l="l" t="t" r="r" b="b"/>
              <a:pathLst>
                <a:path w="345" h="1092" extrusionOk="0">
                  <a:moveTo>
                    <a:pt x="219" y="0"/>
                  </a:moveTo>
                  <a:cubicBezTo>
                    <a:pt x="193" y="0"/>
                    <a:pt x="167" y="10"/>
                    <a:pt x="153" y="31"/>
                  </a:cubicBezTo>
                  <a:cubicBezTo>
                    <a:pt x="141" y="82"/>
                    <a:pt x="128" y="120"/>
                    <a:pt x="102" y="158"/>
                  </a:cubicBezTo>
                  <a:cubicBezTo>
                    <a:pt x="102" y="209"/>
                    <a:pt x="102" y="247"/>
                    <a:pt x="128" y="286"/>
                  </a:cubicBezTo>
                  <a:cubicBezTo>
                    <a:pt x="153" y="387"/>
                    <a:pt x="90" y="464"/>
                    <a:pt x="77" y="540"/>
                  </a:cubicBezTo>
                  <a:cubicBezTo>
                    <a:pt x="64" y="629"/>
                    <a:pt x="64" y="719"/>
                    <a:pt x="26" y="795"/>
                  </a:cubicBezTo>
                  <a:cubicBezTo>
                    <a:pt x="0" y="884"/>
                    <a:pt x="0" y="960"/>
                    <a:pt x="77" y="1050"/>
                  </a:cubicBezTo>
                  <a:cubicBezTo>
                    <a:pt x="107" y="1079"/>
                    <a:pt x="141" y="1092"/>
                    <a:pt x="169" y="1092"/>
                  </a:cubicBezTo>
                  <a:cubicBezTo>
                    <a:pt x="189" y="1092"/>
                    <a:pt x="206" y="1086"/>
                    <a:pt x="217" y="1075"/>
                  </a:cubicBezTo>
                  <a:cubicBezTo>
                    <a:pt x="306" y="986"/>
                    <a:pt x="332" y="897"/>
                    <a:pt x="306" y="820"/>
                  </a:cubicBezTo>
                  <a:cubicBezTo>
                    <a:pt x="293" y="731"/>
                    <a:pt x="332" y="642"/>
                    <a:pt x="306" y="566"/>
                  </a:cubicBezTo>
                  <a:cubicBezTo>
                    <a:pt x="293" y="477"/>
                    <a:pt x="268" y="387"/>
                    <a:pt x="306" y="311"/>
                  </a:cubicBezTo>
                  <a:cubicBezTo>
                    <a:pt x="332" y="260"/>
                    <a:pt x="344" y="222"/>
                    <a:pt x="344" y="184"/>
                  </a:cubicBezTo>
                  <a:cubicBezTo>
                    <a:pt x="344" y="146"/>
                    <a:pt x="344" y="95"/>
                    <a:pt x="306" y="56"/>
                  </a:cubicBezTo>
                  <a:lnTo>
                    <a:pt x="281" y="18"/>
                  </a:lnTo>
                  <a:cubicBezTo>
                    <a:pt x="263" y="7"/>
                    <a:pt x="24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4997875" y="2394563"/>
              <a:ext cx="11175" cy="26525"/>
            </a:xfrm>
            <a:custGeom>
              <a:avLst/>
              <a:gdLst/>
              <a:ahLst/>
              <a:cxnLst/>
              <a:rect l="l" t="t" r="r" b="b"/>
              <a:pathLst>
                <a:path w="447" h="1061" extrusionOk="0">
                  <a:moveTo>
                    <a:pt x="107" y="0"/>
                  </a:moveTo>
                  <a:cubicBezTo>
                    <a:pt x="70" y="0"/>
                    <a:pt x="35" y="27"/>
                    <a:pt x="26" y="54"/>
                  </a:cubicBezTo>
                  <a:cubicBezTo>
                    <a:pt x="1" y="105"/>
                    <a:pt x="1" y="143"/>
                    <a:pt x="1" y="182"/>
                  </a:cubicBezTo>
                  <a:cubicBezTo>
                    <a:pt x="1" y="220"/>
                    <a:pt x="26" y="271"/>
                    <a:pt x="52" y="296"/>
                  </a:cubicBezTo>
                  <a:cubicBezTo>
                    <a:pt x="115" y="373"/>
                    <a:pt x="90" y="474"/>
                    <a:pt x="90" y="551"/>
                  </a:cubicBezTo>
                  <a:cubicBezTo>
                    <a:pt x="90" y="627"/>
                    <a:pt x="115" y="716"/>
                    <a:pt x="115" y="806"/>
                  </a:cubicBezTo>
                  <a:cubicBezTo>
                    <a:pt x="115" y="907"/>
                    <a:pt x="153" y="984"/>
                    <a:pt x="243" y="1047"/>
                  </a:cubicBezTo>
                  <a:cubicBezTo>
                    <a:pt x="260" y="1056"/>
                    <a:pt x="279" y="1060"/>
                    <a:pt x="299" y="1060"/>
                  </a:cubicBezTo>
                  <a:cubicBezTo>
                    <a:pt x="337" y="1060"/>
                    <a:pt x="374" y="1043"/>
                    <a:pt x="383" y="1009"/>
                  </a:cubicBezTo>
                  <a:cubicBezTo>
                    <a:pt x="446" y="907"/>
                    <a:pt x="446" y="818"/>
                    <a:pt x="408" y="742"/>
                  </a:cubicBezTo>
                  <a:cubicBezTo>
                    <a:pt x="370" y="665"/>
                    <a:pt x="357" y="589"/>
                    <a:pt x="319" y="500"/>
                  </a:cubicBezTo>
                  <a:cubicBezTo>
                    <a:pt x="294" y="424"/>
                    <a:pt x="217" y="360"/>
                    <a:pt x="243" y="271"/>
                  </a:cubicBezTo>
                  <a:cubicBezTo>
                    <a:pt x="255" y="220"/>
                    <a:pt x="255" y="182"/>
                    <a:pt x="243" y="143"/>
                  </a:cubicBezTo>
                  <a:cubicBezTo>
                    <a:pt x="243" y="105"/>
                    <a:pt x="217" y="54"/>
                    <a:pt x="179" y="29"/>
                  </a:cubicBezTo>
                  <a:cubicBezTo>
                    <a:pt x="166" y="29"/>
                    <a:pt x="166" y="16"/>
                    <a:pt x="153" y="16"/>
                  </a:cubicBezTo>
                  <a:cubicBezTo>
                    <a:pt x="139" y="5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4891225" y="2338963"/>
              <a:ext cx="189775" cy="61500"/>
            </a:xfrm>
            <a:custGeom>
              <a:avLst/>
              <a:gdLst/>
              <a:ahLst/>
              <a:cxnLst/>
              <a:rect l="l" t="t" r="r" b="b"/>
              <a:pathLst>
                <a:path w="7591" h="2460" extrusionOk="0">
                  <a:moveTo>
                    <a:pt x="207" y="799"/>
                  </a:moveTo>
                  <a:lnTo>
                    <a:pt x="207" y="799"/>
                  </a:lnTo>
                  <a:cubicBezTo>
                    <a:pt x="198" y="801"/>
                    <a:pt x="187" y="801"/>
                    <a:pt x="179" y="801"/>
                  </a:cubicBezTo>
                  <a:cubicBezTo>
                    <a:pt x="188" y="800"/>
                    <a:pt x="198" y="800"/>
                    <a:pt x="207" y="799"/>
                  </a:cubicBezTo>
                  <a:close/>
                  <a:moveTo>
                    <a:pt x="7338" y="272"/>
                  </a:moveTo>
                  <a:cubicBezTo>
                    <a:pt x="7327" y="308"/>
                    <a:pt x="7316" y="346"/>
                    <a:pt x="7310" y="381"/>
                  </a:cubicBezTo>
                  <a:lnTo>
                    <a:pt x="7221" y="623"/>
                  </a:lnTo>
                  <a:cubicBezTo>
                    <a:pt x="7132" y="788"/>
                    <a:pt x="7055" y="941"/>
                    <a:pt x="6979" y="1081"/>
                  </a:cubicBezTo>
                  <a:cubicBezTo>
                    <a:pt x="6902" y="1234"/>
                    <a:pt x="6801" y="1374"/>
                    <a:pt x="6711" y="1502"/>
                  </a:cubicBezTo>
                  <a:cubicBezTo>
                    <a:pt x="6661" y="1565"/>
                    <a:pt x="6597" y="1629"/>
                    <a:pt x="6546" y="1680"/>
                  </a:cubicBezTo>
                  <a:cubicBezTo>
                    <a:pt x="6546" y="1693"/>
                    <a:pt x="6533" y="1693"/>
                    <a:pt x="6520" y="1705"/>
                  </a:cubicBezTo>
                  <a:lnTo>
                    <a:pt x="6495" y="1718"/>
                  </a:lnTo>
                  <a:lnTo>
                    <a:pt x="6470" y="1718"/>
                  </a:lnTo>
                  <a:cubicBezTo>
                    <a:pt x="6470" y="1718"/>
                    <a:pt x="6431" y="1743"/>
                    <a:pt x="6419" y="1743"/>
                  </a:cubicBezTo>
                  <a:cubicBezTo>
                    <a:pt x="6279" y="1769"/>
                    <a:pt x="6100" y="1807"/>
                    <a:pt x="5922" y="1820"/>
                  </a:cubicBezTo>
                  <a:cubicBezTo>
                    <a:pt x="5756" y="1845"/>
                    <a:pt x="5578" y="1845"/>
                    <a:pt x="5400" y="1871"/>
                  </a:cubicBezTo>
                  <a:cubicBezTo>
                    <a:pt x="5056" y="1871"/>
                    <a:pt x="4700" y="1884"/>
                    <a:pt x="4356" y="1947"/>
                  </a:cubicBezTo>
                  <a:cubicBezTo>
                    <a:pt x="4012" y="2011"/>
                    <a:pt x="3668" y="2100"/>
                    <a:pt x="3312" y="2125"/>
                  </a:cubicBezTo>
                  <a:cubicBezTo>
                    <a:pt x="2968" y="2151"/>
                    <a:pt x="2611" y="2164"/>
                    <a:pt x="2268" y="2164"/>
                  </a:cubicBezTo>
                  <a:cubicBezTo>
                    <a:pt x="2089" y="2176"/>
                    <a:pt x="1914" y="2183"/>
                    <a:pt x="1742" y="2183"/>
                  </a:cubicBezTo>
                  <a:cubicBezTo>
                    <a:pt x="1570" y="2183"/>
                    <a:pt x="1402" y="2176"/>
                    <a:pt x="1236" y="2164"/>
                  </a:cubicBezTo>
                  <a:cubicBezTo>
                    <a:pt x="1147" y="2164"/>
                    <a:pt x="1109" y="2151"/>
                    <a:pt x="1045" y="2125"/>
                  </a:cubicBezTo>
                  <a:cubicBezTo>
                    <a:pt x="981" y="2087"/>
                    <a:pt x="918" y="2036"/>
                    <a:pt x="867" y="1998"/>
                  </a:cubicBezTo>
                  <a:cubicBezTo>
                    <a:pt x="752" y="1884"/>
                    <a:pt x="663" y="1756"/>
                    <a:pt x="561" y="1616"/>
                  </a:cubicBezTo>
                  <a:cubicBezTo>
                    <a:pt x="472" y="1476"/>
                    <a:pt x="383" y="1323"/>
                    <a:pt x="319" y="1170"/>
                  </a:cubicBezTo>
                  <a:cubicBezTo>
                    <a:pt x="294" y="1094"/>
                    <a:pt x="256" y="1005"/>
                    <a:pt x="243" y="929"/>
                  </a:cubicBezTo>
                  <a:cubicBezTo>
                    <a:pt x="243" y="903"/>
                    <a:pt x="230" y="852"/>
                    <a:pt x="230" y="814"/>
                  </a:cubicBezTo>
                  <a:lnTo>
                    <a:pt x="230" y="797"/>
                  </a:lnTo>
                  <a:lnTo>
                    <a:pt x="230" y="797"/>
                  </a:lnTo>
                  <a:cubicBezTo>
                    <a:pt x="902" y="738"/>
                    <a:pt x="1597" y="749"/>
                    <a:pt x="2280" y="687"/>
                  </a:cubicBezTo>
                  <a:cubicBezTo>
                    <a:pt x="2637" y="687"/>
                    <a:pt x="2981" y="674"/>
                    <a:pt x="3337" y="610"/>
                  </a:cubicBezTo>
                  <a:cubicBezTo>
                    <a:pt x="3503" y="572"/>
                    <a:pt x="3681" y="547"/>
                    <a:pt x="3859" y="534"/>
                  </a:cubicBezTo>
                  <a:cubicBezTo>
                    <a:pt x="4037" y="496"/>
                    <a:pt x="4203" y="496"/>
                    <a:pt x="4381" y="483"/>
                  </a:cubicBezTo>
                  <a:cubicBezTo>
                    <a:pt x="5082" y="445"/>
                    <a:pt x="5782" y="432"/>
                    <a:pt x="6482" y="406"/>
                  </a:cubicBezTo>
                  <a:cubicBezTo>
                    <a:pt x="6661" y="381"/>
                    <a:pt x="6839" y="368"/>
                    <a:pt x="7004" y="343"/>
                  </a:cubicBezTo>
                  <a:lnTo>
                    <a:pt x="7259" y="292"/>
                  </a:lnTo>
                  <a:lnTo>
                    <a:pt x="7338" y="272"/>
                  </a:lnTo>
                  <a:close/>
                  <a:moveTo>
                    <a:pt x="6796" y="1"/>
                  </a:moveTo>
                  <a:cubicBezTo>
                    <a:pt x="6677" y="1"/>
                    <a:pt x="6554" y="16"/>
                    <a:pt x="6431" y="24"/>
                  </a:cubicBezTo>
                  <a:cubicBezTo>
                    <a:pt x="5731" y="101"/>
                    <a:pt x="5031" y="177"/>
                    <a:pt x="4330" y="228"/>
                  </a:cubicBezTo>
                  <a:cubicBezTo>
                    <a:pt x="4165" y="241"/>
                    <a:pt x="3987" y="266"/>
                    <a:pt x="3808" y="266"/>
                  </a:cubicBezTo>
                  <a:cubicBezTo>
                    <a:pt x="3749" y="271"/>
                    <a:pt x="3691" y="272"/>
                    <a:pt x="3633" y="272"/>
                  </a:cubicBezTo>
                  <a:cubicBezTo>
                    <a:pt x="3518" y="272"/>
                    <a:pt x="3405" y="266"/>
                    <a:pt x="3286" y="266"/>
                  </a:cubicBezTo>
                  <a:cubicBezTo>
                    <a:pt x="3220" y="262"/>
                    <a:pt x="3153" y="260"/>
                    <a:pt x="3087" y="260"/>
                  </a:cubicBezTo>
                  <a:cubicBezTo>
                    <a:pt x="2801" y="260"/>
                    <a:pt x="2519" y="299"/>
                    <a:pt x="2229" y="330"/>
                  </a:cubicBezTo>
                  <a:cubicBezTo>
                    <a:pt x="1542" y="406"/>
                    <a:pt x="854" y="534"/>
                    <a:pt x="154" y="623"/>
                  </a:cubicBezTo>
                  <a:cubicBezTo>
                    <a:pt x="143" y="633"/>
                    <a:pt x="133" y="640"/>
                    <a:pt x="120" y="640"/>
                  </a:cubicBezTo>
                  <a:cubicBezTo>
                    <a:pt x="103" y="640"/>
                    <a:pt x="82" y="627"/>
                    <a:pt x="52" y="597"/>
                  </a:cubicBezTo>
                  <a:cubicBezTo>
                    <a:pt x="39" y="610"/>
                    <a:pt x="39" y="623"/>
                    <a:pt x="14" y="648"/>
                  </a:cubicBezTo>
                  <a:cubicBezTo>
                    <a:pt x="1" y="674"/>
                    <a:pt x="1" y="687"/>
                    <a:pt x="1" y="712"/>
                  </a:cubicBezTo>
                  <a:lnTo>
                    <a:pt x="1" y="788"/>
                  </a:lnTo>
                  <a:cubicBezTo>
                    <a:pt x="1" y="839"/>
                    <a:pt x="1" y="878"/>
                    <a:pt x="14" y="929"/>
                  </a:cubicBezTo>
                  <a:cubicBezTo>
                    <a:pt x="52" y="1030"/>
                    <a:pt x="65" y="1120"/>
                    <a:pt x="103" y="1196"/>
                  </a:cubicBezTo>
                  <a:cubicBezTo>
                    <a:pt x="167" y="1374"/>
                    <a:pt x="230" y="1552"/>
                    <a:pt x="307" y="1705"/>
                  </a:cubicBezTo>
                  <a:cubicBezTo>
                    <a:pt x="383" y="1871"/>
                    <a:pt x="485" y="2024"/>
                    <a:pt x="612" y="2176"/>
                  </a:cubicBezTo>
                  <a:cubicBezTo>
                    <a:pt x="676" y="2240"/>
                    <a:pt x="752" y="2316"/>
                    <a:pt x="841" y="2367"/>
                  </a:cubicBezTo>
                  <a:cubicBezTo>
                    <a:pt x="892" y="2393"/>
                    <a:pt x="943" y="2406"/>
                    <a:pt x="1007" y="2431"/>
                  </a:cubicBezTo>
                  <a:cubicBezTo>
                    <a:pt x="1071" y="2444"/>
                    <a:pt x="1122" y="2457"/>
                    <a:pt x="1160" y="2457"/>
                  </a:cubicBezTo>
                  <a:cubicBezTo>
                    <a:pt x="1230" y="2459"/>
                    <a:pt x="1300" y="2460"/>
                    <a:pt x="1370" y="2460"/>
                  </a:cubicBezTo>
                  <a:cubicBezTo>
                    <a:pt x="1665" y="2460"/>
                    <a:pt x="1951" y="2441"/>
                    <a:pt x="2229" y="2431"/>
                  </a:cubicBezTo>
                  <a:cubicBezTo>
                    <a:pt x="2586" y="2393"/>
                    <a:pt x="2930" y="2380"/>
                    <a:pt x="3286" y="2367"/>
                  </a:cubicBezTo>
                  <a:cubicBezTo>
                    <a:pt x="3355" y="2362"/>
                    <a:pt x="3425" y="2360"/>
                    <a:pt x="3495" y="2360"/>
                  </a:cubicBezTo>
                  <a:cubicBezTo>
                    <a:pt x="3777" y="2360"/>
                    <a:pt x="4068" y="2393"/>
                    <a:pt x="4343" y="2393"/>
                  </a:cubicBezTo>
                  <a:cubicBezTo>
                    <a:pt x="4389" y="2395"/>
                    <a:pt x="4435" y="2395"/>
                    <a:pt x="4481" y="2395"/>
                  </a:cubicBezTo>
                  <a:cubicBezTo>
                    <a:pt x="4789" y="2395"/>
                    <a:pt x="5089" y="2359"/>
                    <a:pt x="5400" y="2304"/>
                  </a:cubicBezTo>
                  <a:cubicBezTo>
                    <a:pt x="5744" y="2240"/>
                    <a:pt x="6100" y="2202"/>
                    <a:pt x="6470" y="2125"/>
                  </a:cubicBezTo>
                  <a:cubicBezTo>
                    <a:pt x="6495" y="2125"/>
                    <a:pt x="6508" y="2125"/>
                    <a:pt x="6546" y="2113"/>
                  </a:cubicBezTo>
                  <a:lnTo>
                    <a:pt x="6597" y="2087"/>
                  </a:lnTo>
                  <a:lnTo>
                    <a:pt x="6610" y="2087"/>
                  </a:lnTo>
                  <a:lnTo>
                    <a:pt x="6635" y="2075"/>
                  </a:lnTo>
                  <a:cubicBezTo>
                    <a:pt x="6673" y="2062"/>
                    <a:pt x="6686" y="2062"/>
                    <a:pt x="6699" y="2049"/>
                  </a:cubicBezTo>
                  <a:lnTo>
                    <a:pt x="6737" y="2011"/>
                  </a:lnTo>
                  <a:cubicBezTo>
                    <a:pt x="6762" y="1998"/>
                    <a:pt x="6788" y="1985"/>
                    <a:pt x="6801" y="1960"/>
                  </a:cubicBezTo>
                  <a:cubicBezTo>
                    <a:pt x="6877" y="1896"/>
                    <a:pt x="6941" y="1820"/>
                    <a:pt x="6992" y="1743"/>
                  </a:cubicBezTo>
                  <a:cubicBezTo>
                    <a:pt x="7106" y="1603"/>
                    <a:pt x="7183" y="1425"/>
                    <a:pt x="7259" y="1260"/>
                  </a:cubicBezTo>
                  <a:cubicBezTo>
                    <a:pt x="7323" y="1094"/>
                    <a:pt x="7386" y="929"/>
                    <a:pt x="7450" y="750"/>
                  </a:cubicBezTo>
                  <a:cubicBezTo>
                    <a:pt x="7488" y="674"/>
                    <a:pt x="7501" y="597"/>
                    <a:pt x="7526" y="496"/>
                  </a:cubicBezTo>
                  <a:cubicBezTo>
                    <a:pt x="7552" y="457"/>
                    <a:pt x="7552" y="406"/>
                    <a:pt x="7565" y="356"/>
                  </a:cubicBezTo>
                  <a:cubicBezTo>
                    <a:pt x="7577" y="305"/>
                    <a:pt x="7590" y="266"/>
                    <a:pt x="7590" y="203"/>
                  </a:cubicBezTo>
                  <a:cubicBezTo>
                    <a:pt x="7590" y="177"/>
                    <a:pt x="7590" y="165"/>
                    <a:pt x="7577" y="114"/>
                  </a:cubicBezTo>
                  <a:cubicBezTo>
                    <a:pt x="7577" y="101"/>
                    <a:pt x="7552" y="50"/>
                    <a:pt x="7514" y="37"/>
                  </a:cubicBezTo>
                  <a:cubicBezTo>
                    <a:pt x="7488" y="24"/>
                    <a:pt x="7425" y="24"/>
                    <a:pt x="7399" y="24"/>
                  </a:cubicBezTo>
                  <a:lnTo>
                    <a:pt x="7234" y="24"/>
                  </a:lnTo>
                  <a:lnTo>
                    <a:pt x="6953" y="12"/>
                  </a:lnTo>
                  <a:cubicBezTo>
                    <a:pt x="6902" y="4"/>
                    <a:pt x="6850" y="1"/>
                    <a:pt x="6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4938675" y="2453213"/>
              <a:ext cx="139775" cy="129975"/>
            </a:xfrm>
            <a:custGeom>
              <a:avLst/>
              <a:gdLst/>
              <a:ahLst/>
              <a:cxnLst/>
              <a:rect l="l" t="t" r="r" b="b"/>
              <a:pathLst>
                <a:path w="5591" h="5199" extrusionOk="0">
                  <a:moveTo>
                    <a:pt x="2903" y="306"/>
                  </a:moveTo>
                  <a:cubicBezTo>
                    <a:pt x="2980" y="306"/>
                    <a:pt x="3056" y="306"/>
                    <a:pt x="3133" y="319"/>
                  </a:cubicBezTo>
                  <a:cubicBezTo>
                    <a:pt x="3298" y="331"/>
                    <a:pt x="3451" y="382"/>
                    <a:pt x="3604" y="446"/>
                  </a:cubicBezTo>
                  <a:cubicBezTo>
                    <a:pt x="3884" y="573"/>
                    <a:pt x="4177" y="701"/>
                    <a:pt x="4431" y="879"/>
                  </a:cubicBezTo>
                  <a:cubicBezTo>
                    <a:pt x="4661" y="1057"/>
                    <a:pt x="4903" y="1261"/>
                    <a:pt x="5081" y="1528"/>
                  </a:cubicBezTo>
                  <a:cubicBezTo>
                    <a:pt x="5259" y="1783"/>
                    <a:pt x="5361" y="2101"/>
                    <a:pt x="5399" y="2420"/>
                  </a:cubicBezTo>
                  <a:cubicBezTo>
                    <a:pt x="5425" y="2738"/>
                    <a:pt x="5348" y="3056"/>
                    <a:pt x="5208" y="3362"/>
                  </a:cubicBezTo>
                  <a:cubicBezTo>
                    <a:pt x="5055" y="3655"/>
                    <a:pt x="4890" y="3909"/>
                    <a:pt x="4661" y="4126"/>
                  </a:cubicBezTo>
                  <a:cubicBezTo>
                    <a:pt x="4228" y="4572"/>
                    <a:pt x="3629" y="4890"/>
                    <a:pt x="2980" y="4928"/>
                  </a:cubicBezTo>
                  <a:cubicBezTo>
                    <a:pt x="2943" y="4931"/>
                    <a:pt x="2906" y="4932"/>
                    <a:pt x="2870" y="4932"/>
                  </a:cubicBezTo>
                  <a:cubicBezTo>
                    <a:pt x="2588" y="4932"/>
                    <a:pt x="2309" y="4850"/>
                    <a:pt x="2050" y="4737"/>
                  </a:cubicBezTo>
                  <a:cubicBezTo>
                    <a:pt x="1770" y="4610"/>
                    <a:pt x="1477" y="4482"/>
                    <a:pt x="1223" y="4317"/>
                  </a:cubicBezTo>
                  <a:cubicBezTo>
                    <a:pt x="968" y="4164"/>
                    <a:pt x="764" y="3922"/>
                    <a:pt x="599" y="3655"/>
                  </a:cubicBezTo>
                  <a:cubicBezTo>
                    <a:pt x="459" y="3375"/>
                    <a:pt x="370" y="3069"/>
                    <a:pt x="319" y="2776"/>
                  </a:cubicBezTo>
                  <a:cubicBezTo>
                    <a:pt x="268" y="2471"/>
                    <a:pt x="306" y="2139"/>
                    <a:pt x="433" y="1847"/>
                  </a:cubicBezTo>
                  <a:cubicBezTo>
                    <a:pt x="497" y="1707"/>
                    <a:pt x="611" y="1579"/>
                    <a:pt x="701" y="1465"/>
                  </a:cubicBezTo>
                  <a:cubicBezTo>
                    <a:pt x="802" y="1337"/>
                    <a:pt x="892" y="1235"/>
                    <a:pt x="1006" y="1121"/>
                  </a:cubicBezTo>
                  <a:cubicBezTo>
                    <a:pt x="1414" y="662"/>
                    <a:pt x="2025" y="357"/>
                    <a:pt x="2662" y="306"/>
                  </a:cubicBezTo>
                  <a:close/>
                  <a:moveTo>
                    <a:pt x="2649" y="0"/>
                  </a:moveTo>
                  <a:cubicBezTo>
                    <a:pt x="2292" y="38"/>
                    <a:pt x="1948" y="102"/>
                    <a:pt x="1605" y="242"/>
                  </a:cubicBezTo>
                  <a:cubicBezTo>
                    <a:pt x="1274" y="370"/>
                    <a:pt x="968" y="561"/>
                    <a:pt x="701" y="815"/>
                  </a:cubicBezTo>
                  <a:cubicBezTo>
                    <a:pt x="573" y="943"/>
                    <a:pt x="459" y="1083"/>
                    <a:pt x="382" y="1248"/>
                  </a:cubicBezTo>
                  <a:cubicBezTo>
                    <a:pt x="331" y="1325"/>
                    <a:pt x="306" y="1426"/>
                    <a:pt x="268" y="1503"/>
                  </a:cubicBezTo>
                  <a:cubicBezTo>
                    <a:pt x="242" y="1579"/>
                    <a:pt x="229" y="1681"/>
                    <a:pt x="191" y="1757"/>
                  </a:cubicBezTo>
                  <a:cubicBezTo>
                    <a:pt x="77" y="2089"/>
                    <a:pt x="0" y="2445"/>
                    <a:pt x="0" y="2802"/>
                  </a:cubicBezTo>
                  <a:cubicBezTo>
                    <a:pt x="13" y="3158"/>
                    <a:pt x="115" y="3527"/>
                    <a:pt x="293" y="3846"/>
                  </a:cubicBezTo>
                  <a:cubicBezTo>
                    <a:pt x="446" y="4164"/>
                    <a:pt x="701" y="4431"/>
                    <a:pt x="968" y="4673"/>
                  </a:cubicBezTo>
                  <a:cubicBezTo>
                    <a:pt x="1248" y="4903"/>
                    <a:pt x="1566" y="5094"/>
                    <a:pt x="1923" y="5157"/>
                  </a:cubicBezTo>
                  <a:cubicBezTo>
                    <a:pt x="2108" y="5189"/>
                    <a:pt x="2289" y="5199"/>
                    <a:pt x="2467" y="5199"/>
                  </a:cubicBezTo>
                  <a:cubicBezTo>
                    <a:pt x="2646" y="5199"/>
                    <a:pt x="2821" y="5189"/>
                    <a:pt x="2993" y="5183"/>
                  </a:cubicBezTo>
                  <a:cubicBezTo>
                    <a:pt x="3680" y="5119"/>
                    <a:pt x="4381" y="4864"/>
                    <a:pt x="4890" y="4355"/>
                  </a:cubicBezTo>
                  <a:cubicBezTo>
                    <a:pt x="5145" y="4100"/>
                    <a:pt x="5336" y="3782"/>
                    <a:pt x="5450" y="3438"/>
                  </a:cubicBezTo>
                  <a:cubicBezTo>
                    <a:pt x="5552" y="3107"/>
                    <a:pt x="5590" y="2763"/>
                    <a:pt x="5577" y="2407"/>
                  </a:cubicBezTo>
                  <a:cubicBezTo>
                    <a:pt x="5552" y="2063"/>
                    <a:pt x="5463" y="1707"/>
                    <a:pt x="5348" y="1401"/>
                  </a:cubicBezTo>
                  <a:cubicBezTo>
                    <a:pt x="5195" y="1083"/>
                    <a:pt x="4979" y="802"/>
                    <a:pt x="4699" y="561"/>
                  </a:cubicBezTo>
                  <a:cubicBezTo>
                    <a:pt x="4406" y="319"/>
                    <a:pt x="4075" y="140"/>
                    <a:pt x="3731" y="77"/>
                  </a:cubicBezTo>
                  <a:cubicBezTo>
                    <a:pt x="3629" y="64"/>
                    <a:pt x="3553" y="38"/>
                    <a:pt x="3451" y="38"/>
                  </a:cubicBezTo>
                  <a:cubicBezTo>
                    <a:pt x="3362" y="38"/>
                    <a:pt x="3285" y="13"/>
                    <a:pt x="3184" y="13"/>
                  </a:cubicBezTo>
                  <a:lnTo>
                    <a:pt x="2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4861675" y="2580463"/>
              <a:ext cx="25675" cy="15100"/>
            </a:xfrm>
            <a:custGeom>
              <a:avLst/>
              <a:gdLst/>
              <a:ahLst/>
              <a:cxnLst/>
              <a:rect l="l" t="t" r="r" b="b"/>
              <a:pathLst>
                <a:path w="1027" h="604" extrusionOk="0">
                  <a:moveTo>
                    <a:pt x="19" y="1"/>
                  </a:moveTo>
                  <a:cubicBezTo>
                    <a:pt x="8" y="1"/>
                    <a:pt x="1" y="29"/>
                    <a:pt x="12" y="29"/>
                  </a:cubicBezTo>
                  <a:cubicBezTo>
                    <a:pt x="139" y="118"/>
                    <a:pt x="266" y="233"/>
                    <a:pt x="406" y="322"/>
                  </a:cubicBezTo>
                  <a:cubicBezTo>
                    <a:pt x="585" y="437"/>
                    <a:pt x="776" y="513"/>
                    <a:pt x="967" y="602"/>
                  </a:cubicBezTo>
                  <a:cubicBezTo>
                    <a:pt x="969" y="603"/>
                    <a:pt x="971" y="604"/>
                    <a:pt x="974" y="604"/>
                  </a:cubicBezTo>
                  <a:cubicBezTo>
                    <a:pt x="998" y="604"/>
                    <a:pt x="1027" y="550"/>
                    <a:pt x="992" y="538"/>
                  </a:cubicBezTo>
                  <a:cubicBezTo>
                    <a:pt x="865" y="424"/>
                    <a:pt x="725" y="347"/>
                    <a:pt x="572" y="258"/>
                  </a:cubicBezTo>
                  <a:cubicBezTo>
                    <a:pt x="394" y="182"/>
                    <a:pt x="190" y="118"/>
                    <a:pt x="24" y="4"/>
                  </a:cubicBezTo>
                  <a:cubicBezTo>
                    <a:pt x="22" y="2"/>
                    <a:pt x="21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4862775" y="2567638"/>
              <a:ext cx="26250" cy="14200"/>
            </a:xfrm>
            <a:custGeom>
              <a:avLst/>
              <a:gdLst/>
              <a:ahLst/>
              <a:cxnLst/>
              <a:rect l="l" t="t" r="r" b="b"/>
              <a:pathLst>
                <a:path w="1050" h="568" extrusionOk="0">
                  <a:moveTo>
                    <a:pt x="55" y="0"/>
                  </a:moveTo>
                  <a:cubicBezTo>
                    <a:pt x="20" y="0"/>
                    <a:pt x="0" y="40"/>
                    <a:pt x="31" y="71"/>
                  </a:cubicBezTo>
                  <a:cubicBezTo>
                    <a:pt x="299" y="326"/>
                    <a:pt x="630" y="427"/>
                    <a:pt x="948" y="568"/>
                  </a:cubicBezTo>
                  <a:cubicBezTo>
                    <a:pt x="999" y="568"/>
                    <a:pt x="1050" y="504"/>
                    <a:pt x="999" y="491"/>
                  </a:cubicBezTo>
                  <a:cubicBezTo>
                    <a:pt x="719" y="300"/>
                    <a:pt x="362" y="198"/>
                    <a:pt x="82" y="7"/>
                  </a:cubicBezTo>
                  <a:cubicBezTo>
                    <a:pt x="73" y="2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4863575" y="2553413"/>
              <a:ext cx="20675" cy="13775"/>
            </a:xfrm>
            <a:custGeom>
              <a:avLst/>
              <a:gdLst/>
              <a:ahLst/>
              <a:cxnLst/>
              <a:rect l="l" t="t" r="r" b="b"/>
              <a:pathLst>
                <a:path w="827" h="551" extrusionOk="0">
                  <a:moveTo>
                    <a:pt x="40" y="1"/>
                  </a:moveTo>
                  <a:cubicBezTo>
                    <a:pt x="18" y="1"/>
                    <a:pt x="1" y="31"/>
                    <a:pt x="12" y="41"/>
                  </a:cubicBezTo>
                  <a:cubicBezTo>
                    <a:pt x="228" y="245"/>
                    <a:pt x="483" y="411"/>
                    <a:pt x="738" y="551"/>
                  </a:cubicBezTo>
                  <a:cubicBezTo>
                    <a:pt x="789" y="551"/>
                    <a:pt x="827" y="513"/>
                    <a:pt x="789" y="500"/>
                  </a:cubicBezTo>
                  <a:cubicBezTo>
                    <a:pt x="572" y="296"/>
                    <a:pt x="279" y="182"/>
                    <a:pt x="50" y="3"/>
                  </a:cubicBezTo>
                  <a:cubicBezTo>
                    <a:pt x="47" y="1"/>
                    <a:pt x="4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4864050" y="2539613"/>
              <a:ext cx="32475" cy="21375"/>
            </a:xfrm>
            <a:custGeom>
              <a:avLst/>
              <a:gdLst/>
              <a:ahLst/>
              <a:cxnLst/>
              <a:rect l="l" t="t" r="r" b="b"/>
              <a:pathLst>
                <a:path w="1299" h="855" extrusionOk="0">
                  <a:moveTo>
                    <a:pt x="24" y="1"/>
                  </a:moveTo>
                  <a:cubicBezTo>
                    <a:pt x="3" y="1"/>
                    <a:pt x="1" y="33"/>
                    <a:pt x="31" y="33"/>
                  </a:cubicBezTo>
                  <a:cubicBezTo>
                    <a:pt x="439" y="288"/>
                    <a:pt x="782" y="657"/>
                    <a:pt x="1241" y="848"/>
                  </a:cubicBezTo>
                  <a:cubicBezTo>
                    <a:pt x="1243" y="852"/>
                    <a:pt x="1246" y="854"/>
                    <a:pt x="1250" y="854"/>
                  </a:cubicBezTo>
                  <a:cubicBezTo>
                    <a:pt x="1268" y="854"/>
                    <a:pt x="1298" y="808"/>
                    <a:pt x="1266" y="797"/>
                  </a:cubicBezTo>
                  <a:cubicBezTo>
                    <a:pt x="897" y="492"/>
                    <a:pt x="477" y="211"/>
                    <a:pt x="44" y="8"/>
                  </a:cubicBezTo>
                  <a:cubicBezTo>
                    <a:pt x="36" y="3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4866450" y="2527313"/>
              <a:ext cx="21250" cy="12250"/>
            </a:xfrm>
            <a:custGeom>
              <a:avLst/>
              <a:gdLst/>
              <a:ahLst/>
              <a:cxnLst/>
              <a:rect l="l" t="t" r="r" b="b"/>
              <a:pathLst>
                <a:path w="850" h="490" extrusionOk="0">
                  <a:moveTo>
                    <a:pt x="27" y="1"/>
                  </a:moveTo>
                  <a:cubicBezTo>
                    <a:pt x="9" y="1"/>
                    <a:pt x="1" y="32"/>
                    <a:pt x="12" y="54"/>
                  </a:cubicBezTo>
                  <a:cubicBezTo>
                    <a:pt x="266" y="207"/>
                    <a:pt x="508" y="347"/>
                    <a:pt x="776" y="487"/>
                  </a:cubicBezTo>
                  <a:cubicBezTo>
                    <a:pt x="781" y="488"/>
                    <a:pt x="786" y="489"/>
                    <a:pt x="791" y="489"/>
                  </a:cubicBezTo>
                  <a:cubicBezTo>
                    <a:pt x="831" y="489"/>
                    <a:pt x="849" y="447"/>
                    <a:pt x="826" y="436"/>
                  </a:cubicBezTo>
                  <a:cubicBezTo>
                    <a:pt x="585" y="245"/>
                    <a:pt x="330" y="118"/>
                    <a:pt x="37" y="3"/>
                  </a:cubicBezTo>
                  <a:cubicBezTo>
                    <a:pt x="34" y="1"/>
                    <a:pt x="3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4867050" y="2518138"/>
              <a:ext cx="24975" cy="8475"/>
            </a:xfrm>
            <a:custGeom>
              <a:avLst/>
              <a:gdLst/>
              <a:ahLst/>
              <a:cxnLst/>
              <a:rect l="l" t="t" r="r" b="b"/>
              <a:pathLst>
                <a:path w="999" h="339" extrusionOk="0">
                  <a:moveTo>
                    <a:pt x="13" y="1"/>
                  </a:moveTo>
                  <a:cubicBezTo>
                    <a:pt x="13" y="1"/>
                    <a:pt x="0" y="1"/>
                    <a:pt x="0" y="14"/>
                  </a:cubicBezTo>
                  <a:cubicBezTo>
                    <a:pt x="38" y="65"/>
                    <a:pt x="38" y="115"/>
                    <a:pt x="102" y="141"/>
                  </a:cubicBezTo>
                  <a:cubicBezTo>
                    <a:pt x="166" y="192"/>
                    <a:pt x="255" y="205"/>
                    <a:pt x="319" y="230"/>
                  </a:cubicBezTo>
                  <a:cubicBezTo>
                    <a:pt x="522" y="268"/>
                    <a:pt x="739" y="294"/>
                    <a:pt x="943" y="332"/>
                  </a:cubicBezTo>
                  <a:cubicBezTo>
                    <a:pt x="952" y="337"/>
                    <a:pt x="961" y="339"/>
                    <a:pt x="968" y="339"/>
                  </a:cubicBezTo>
                  <a:cubicBezTo>
                    <a:pt x="996" y="339"/>
                    <a:pt x="999" y="304"/>
                    <a:pt x="968" y="294"/>
                  </a:cubicBezTo>
                  <a:cubicBezTo>
                    <a:pt x="841" y="192"/>
                    <a:pt x="650" y="141"/>
                    <a:pt x="497" y="115"/>
                  </a:cubicBezTo>
                  <a:cubicBezTo>
                    <a:pt x="395" y="103"/>
                    <a:pt x="293" y="77"/>
                    <a:pt x="191" y="52"/>
                  </a:cubicBezTo>
                  <a:cubicBezTo>
                    <a:pt x="140" y="39"/>
                    <a:pt x="51" y="39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>
              <a:off x="4868325" y="2508088"/>
              <a:ext cx="36950" cy="5125"/>
            </a:xfrm>
            <a:custGeom>
              <a:avLst/>
              <a:gdLst/>
              <a:ahLst/>
              <a:cxnLst/>
              <a:rect l="l" t="t" r="r" b="b"/>
              <a:pathLst>
                <a:path w="1478" h="205" extrusionOk="0">
                  <a:moveTo>
                    <a:pt x="1250" y="0"/>
                  </a:moveTo>
                  <a:cubicBezTo>
                    <a:pt x="836" y="0"/>
                    <a:pt x="429" y="90"/>
                    <a:pt x="13" y="123"/>
                  </a:cubicBezTo>
                  <a:cubicBezTo>
                    <a:pt x="0" y="123"/>
                    <a:pt x="0" y="148"/>
                    <a:pt x="13" y="148"/>
                  </a:cubicBezTo>
                  <a:cubicBezTo>
                    <a:pt x="154" y="188"/>
                    <a:pt x="306" y="204"/>
                    <a:pt x="462" y="204"/>
                  </a:cubicBezTo>
                  <a:cubicBezTo>
                    <a:pt x="801" y="204"/>
                    <a:pt x="1160" y="129"/>
                    <a:pt x="1465" y="59"/>
                  </a:cubicBezTo>
                  <a:cubicBezTo>
                    <a:pt x="1477" y="59"/>
                    <a:pt x="1477" y="21"/>
                    <a:pt x="1452" y="8"/>
                  </a:cubicBezTo>
                  <a:cubicBezTo>
                    <a:pt x="1384" y="3"/>
                    <a:pt x="1317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4869600" y="2496113"/>
              <a:ext cx="38075" cy="9325"/>
            </a:xfrm>
            <a:custGeom>
              <a:avLst/>
              <a:gdLst/>
              <a:ahLst/>
              <a:cxnLst/>
              <a:rect l="l" t="t" r="r" b="b"/>
              <a:pathLst>
                <a:path w="1523" h="373" extrusionOk="0">
                  <a:moveTo>
                    <a:pt x="1483" y="1"/>
                  </a:moveTo>
                  <a:cubicBezTo>
                    <a:pt x="1481" y="1"/>
                    <a:pt x="1479" y="2"/>
                    <a:pt x="1477" y="3"/>
                  </a:cubicBezTo>
                  <a:cubicBezTo>
                    <a:pt x="993" y="131"/>
                    <a:pt x="509" y="232"/>
                    <a:pt x="13" y="347"/>
                  </a:cubicBezTo>
                  <a:cubicBezTo>
                    <a:pt x="0" y="347"/>
                    <a:pt x="0" y="373"/>
                    <a:pt x="13" y="373"/>
                  </a:cubicBezTo>
                  <a:cubicBezTo>
                    <a:pt x="509" y="347"/>
                    <a:pt x="1082" y="360"/>
                    <a:pt x="1490" y="67"/>
                  </a:cubicBezTo>
                  <a:cubicBezTo>
                    <a:pt x="1523" y="34"/>
                    <a:pt x="1499" y="1"/>
                    <a:pt x="1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4873400" y="2481838"/>
              <a:ext cx="36325" cy="11175"/>
            </a:xfrm>
            <a:custGeom>
              <a:avLst/>
              <a:gdLst/>
              <a:ahLst/>
              <a:cxnLst/>
              <a:rect l="l" t="t" r="r" b="b"/>
              <a:pathLst>
                <a:path w="1453" h="447" extrusionOk="0">
                  <a:moveTo>
                    <a:pt x="1382" y="0"/>
                  </a:moveTo>
                  <a:cubicBezTo>
                    <a:pt x="1187" y="0"/>
                    <a:pt x="972" y="106"/>
                    <a:pt x="803" y="167"/>
                  </a:cubicBezTo>
                  <a:cubicBezTo>
                    <a:pt x="523" y="256"/>
                    <a:pt x="268" y="345"/>
                    <a:pt x="1" y="447"/>
                  </a:cubicBezTo>
                  <a:cubicBezTo>
                    <a:pt x="268" y="383"/>
                    <a:pt x="548" y="320"/>
                    <a:pt x="816" y="281"/>
                  </a:cubicBezTo>
                  <a:cubicBezTo>
                    <a:pt x="1020" y="230"/>
                    <a:pt x="1274" y="218"/>
                    <a:pt x="1440" y="65"/>
                  </a:cubicBezTo>
                  <a:cubicBezTo>
                    <a:pt x="1453" y="52"/>
                    <a:pt x="1453" y="1"/>
                    <a:pt x="1414" y="1"/>
                  </a:cubicBezTo>
                  <a:cubicBezTo>
                    <a:pt x="1404" y="1"/>
                    <a:pt x="1393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4871700" y="2468488"/>
              <a:ext cx="33875" cy="15125"/>
            </a:xfrm>
            <a:custGeom>
              <a:avLst/>
              <a:gdLst/>
              <a:ahLst/>
              <a:cxnLst/>
              <a:rect l="l" t="t" r="r" b="b"/>
              <a:pathLst>
                <a:path w="1355" h="605" extrusionOk="0">
                  <a:moveTo>
                    <a:pt x="1317" y="0"/>
                  </a:moveTo>
                  <a:cubicBezTo>
                    <a:pt x="1100" y="26"/>
                    <a:pt x="897" y="128"/>
                    <a:pt x="693" y="204"/>
                  </a:cubicBezTo>
                  <a:cubicBezTo>
                    <a:pt x="464" y="306"/>
                    <a:pt x="247" y="382"/>
                    <a:pt x="43" y="523"/>
                  </a:cubicBezTo>
                  <a:cubicBezTo>
                    <a:pt x="1" y="555"/>
                    <a:pt x="30" y="605"/>
                    <a:pt x="55" y="605"/>
                  </a:cubicBezTo>
                  <a:cubicBezTo>
                    <a:pt x="60" y="605"/>
                    <a:pt x="65" y="603"/>
                    <a:pt x="69" y="599"/>
                  </a:cubicBezTo>
                  <a:cubicBezTo>
                    <a:pt x="298" y="523"/>
                    <a:pt x="515" y="433"/>
                    <a:pt x="744" y="344"/>
                  </a:cubicBezTo>
                  <a:cubicBezTo>
                    <a:pt x="948" y="268"/>
                    <a:pt x="1151" y="217"/>
                    <a:pt x="1330" y="77"/>
                  </a:cubicBezTo>
                  <a:cubicBezTo>
                    <a:pt x="1355" y="51"/>
                    <a:pt x="1355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4880100" y="2445238"/>
              <a:ext cx="33450" cy="18175"/>
            </a:xfrm>
            <a:custGeom>
              <a:avLst/>
              <a:gdLst/>
              <a:ahLst/>
              <a:cxnLst/>
              <a:rect l="l" t="t" r="r" b="b"/>
              <a:pathLst>
                <a:path w="1338" h="727" extrusionOk="0">
                  <a:moveTo>
                    <a:pt x="1274" y="1"/>
                  </a:moveTo>
                  <a:cubicBezTo>
                    <a:pt x="1070" y="26"/>
                    <a:pt x="917" y="166"/>
                    <a:pt x="739" y="281"/>
                  </a:cubicBezTo>
                  <a:cubicBezTo>
                    <a:pt x="510" y="421"/>
                    <a:pt x="280" y="561"/>
                    <a:pt x="39" y="663"/>
                  </a:cubicBezTo>
                  <a:cubicBezTo>
                    <a:pt x="0" y="676"/>
                    <a:pt x="0" y="727"/>
                    <a:pt x="51" y="727"/>
                  </a:cubicBezTo>
                  <a:cubicBezTo>
                    <a:pt x="293" y="701"/>
                    <a:pt x="484" y="599"/>
                    <a:pt x="688" y="485"/>
                  </a:cubicBezTo>
                  <a:cubicBezTo>
                    <a:pt x="892" y="370"/>
                    <a:pt x="1146" y="243"/>
                    <a:pt x="1325" y="90"/>
                  </a:cubicBezTo>
                  <a:cubicBezTo>
                    <a:pt x="1337" y="52"/>
                    <a:pt x="1325" y="1"/>
                    <a:pt x="1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4893150" y="2527188"/>
              <a:ext cx="10200" cy="5575"/>
            </a:xfrm>
            <a:custGeom>
              <a:avLst/>
              <a:gdLst/>
              <a:ahLst/>
              <a:cxnLst/>
              <a:rect l="l" t="t" r="r" b="b"/>
              <a:pathLst>
                <a:path w="408" h="223" extrusionOk="0">
                  <a:moveTo>
                    <a:pt x="105" y="0"/>
                  </a:moveTo>
                  <a:cubicBezTo>
                    <a:pt x="37" y="0"/>
                    <a:pt x="0" y="92"/>
                    <a:pt x="77" y="135"/>
                  </a:cubicBezTo>
                  <a:cubicBezTo>
                    <a:pt x="149" y="166"/>
                    <a:pt x="229" y="222"/>
                    <a:pt x="311" y="222"/>
                  </a:cubicBezTo>
                  <a:cubicBezTo>
                    <a:pt x="331" y="222"/>
                    <a:pt x="350" y="219"/>
                    <a:pt x="370" y="212"/>
                  </a:cubicBezTo>
                  <a:cubicBezTo>
                    <a:pt x="395" y="199"/>
                    <a:pt x="408" y="161"/>
                    <a:pt x="395" y="148"/>
                  </a:cubicBezTo>
                  <a:cubicBezTo>
                    <a:pt x="331" y="72"/>
                    <a:pt x="230" y="34"/>
                    <a:pt x="140" y="8"/>
                  </a:cubicBezTo>
                  <a:cubicBezTo>
                    <a:pt x="128" y="3"/>
                    <a:pt x="116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4919975" y="2594513"/>
              <a:ext cx="25400" cy="8025"/>
            </a:xfrm>
            <a:custGeom>
              <a:avLst/>
              <a:gdLst/>
              <a:ahLst/>
              <a:cxnLst/>
              <a:rect l="l" t="t" r="r" b="b"/>
              <a:pathLst>
                <a:path w="1016" h="321" extrusionOk="0">
                  <a:moveTo>
                    <a:pt x="75" y="0"/>
                  </a:moveTo>
                  <a:cubicBezTo>
                    <a:pt x="30" y="0"/>
                    <a:pt x="1" y="68"/>
                    <a:pt x="48" y="104"/>
                  </a:cubicBezTo>
                  <a:cubicBezTo>
                    <a:pt x="253" y="231"/>
                    <a:pt x="489" y="321"/>
                    <a:pt x="732" y="321"/>
                  </a:cubicBezTo>
                  <a:cubicBezTo>
                    <a:pt x="805" y="321"/>
                    <a:pt x="878" y="312"/>
                    <a:pt x="952" y="295"/>
                  </a:cubicBezTo>
                  <a:cubicBezTo>
                    <a:pt x="1016" y="269"/>
                    <a:pt x="1003" y="180"/>
                    <a:pt x="952" y="180"/>
                  </a:cubicBezTo>
                  <a:cubicBezTo>
                    <a:pt x="659" y="129"/>
                    <a:pt x="379" y="104"/>
                    <a:pt x="86" y="2"/>
                  </a:cubicBezTo>
                  <a:cubicBezTo>
                    <a:pt x="82" y="1"/>
                    <a:pt x="79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4933075" y="2587388"/>
              <a:ext cx="13575" cy="6425"/>
            </a:xfrm>
            <a:custGeom>
              <a:avLst/>
              <a:gdLst/>
              <a:ahLst/>
              <a:cxnLst/>
              <a:rect l="l" t="t" r="r" b="b"/>
              <a:pathLst>
                <a:path w="543" h="257" extrusionOk="0">
                  <a:moveTo>
                    <a:pt x="119" y="1"/>
                  </a:moveTo>
                  <a:cubicBezTo>
                    <a:pt x="51" y="1"/>
                    <a:pt x="0" y="86"/>
                    <a:pt x="71" y="147"/>
                  </a:cubicBezTo>
                  <a:cubicBezTo>
                    <a:pt x="140" y="216"/>
                    <a:pt x="241" y="257"/>
                    <a:pt x="341" y="257"/>
                  </a:cubicBezTo>
                  <a:cubicBezTo>
                    <a:pt x="408" y="257"/>
                    <a:pt x="474" y="238"/>
                    <a:pt x="530" y="198"/>
                  </a:cubicBezTo>
                  <a:cubicBezTo>
                    <a:pt x="543" y="160"/>
                    <a:pt x="543" y="96"/>
                    <a:pt x="492" y="96"/>
                  </a:cubicBezTo>
                  <a:cubicBezTo>
                    <a:pt x="390" y="83"/>
                    <a:pt x="262" y="83"/>
                    <a:pt x="173" y="19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4941500" y="2581013"/>
              <a:ext cx="7050" cy="5925"/>
            </a:xfrm>
            <a:custGeom>
              <a:avLst/>
              <a:gdLst/>
              <a:ahLst/>
              <a:cxnLst/>
              <a:rect l="l" t="t" r="r" b="b"/>
              <a:pathLst>
                <a:path w="282" h="237" extrusionOk="0">
                  <a:moveTo>
                    <a:pt x="89" y="1"/>
                  </a:moveTo>
                  <a:cubicBezTo>
                    <a:pt x="43" y="1"/>
                    <a:pt x="0" y="55"/>
                    <a:pt x="27" y="109"/>
                  </a:cubicBezTo>
                  <a:cubicBezTo>
                    <a:pt x="78" y="173"/>
                    <a:pt x="129" y="224"/>
                    <a:pt x="206" y="236"/>
                  </a:cubicBezTo>
                  <a:cubicBezTo>
                    <a:pt x="257" y="224"/>
                    <a:pt x="282" y="173"/>
                    <a:pt x="257" y="147"/>
                  </a:cubicBezTo>
                  <a:cubicBezTo>
                    <a:pt x="218" y="109"/>
                    <a:pt x="180" y="83"/>
                    <a:pt x="142" y="33"/>
                  </a:cubicBezTo>
                  <a:cubicBezTo>
                    <a:pt x="127" y="10"/>
                    <a:pt x="10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>
              <a:off x="5083200" y="2587388"/>
              <a:ext cx="12550" cy="8225"/>
            </a:xfrm>
            <a:custGeom>
              <a:avLst/>
              <a:gdLst/>
              <a:ahLst/>
              <a:cxnLst/>
              <a:rect l="l" t="t" r="r" b="b"/>
              <a:pathLst>
                <a:path w="502" h="329" extrusionOk="0">
                  <a:moveTo>
                    <a:pt x="411" y="1"/>
                  </a:moveTo>
                  <a:cubicBezTo>
                    <a:pt x="402" y="1"/>
                    <a:pt x="392" y="3"/>
                    <a:pt x="382" y="7"/>
                  </a:cubicBezTo>
                  <a:cubicBezTo>
                    <a:pt x="280" y="19"/>
                    <a:pt x="204" y="32"/>
                    <a:pt x="128" y="96"/>
                  </a:cubicBezTo>
                  <a:cubicBezTo>
                    <a:pt x="51" y="147"/>
                    <a:pt x="13" y="198"/>
                    <a:pt x="0" y="274"/>
                  </a:cubicBezTo>
                  <a:cubicBezTo>
                    <a:pt x="0" y="287"/>
                    <a:pt x="0" y="287"/>
                    <a:pt x="13" y="300"/>
                  </a:cubicBezTo>
                  <a:cubicBezTo>
                    <a:pt x="51" y="319"/>
                    <a:pt x="83" y="328"/>
                    <a:pt x="115" y="328"/>
                  </a:cubicBezTo>
                  <a:cubicBezTo>
                    <a:pt x="147" y="328"/>
                    <a:pt x="178" y="319"/>
                    <a:pt x="217" y="300"/>
                  </a:cubicBezTo>
                  <a:cubicBezTo>
                    <a:pt x="319" y="261"/>
                    <a:pt x="382" y="198"/>
                    <a:pt x="459" y="109"/>
                  </a:cubicBezTo>
                  <a:cubicBezTo>
                    <a:pt x="502" y="55"/>
                    <a:pt x="463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5099425" y="2579663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223" y="1"/>
                  </a:moveTo>
                  <a:cubicBezTo>
                    <a:pt x="213" y="1"/>
                    <a:pt x="202" y="4"/>
                    <a:pt x="192" y="10"/>
                  </a:cubicBezTo>
                  <a:cubicBezTo>
                    <a:pt x="141" y="23"/>
                    <a:pt x="115" y="61"/>
                    <a:pt x="77" y="74"/>
                  </a:cubicBezTo>
                  <a:cubicBezTo>
                    <a:pt x="1" y="99"/>
                    <a:pt x="39" y="214"/>
                    <a:pt x="115" y="214"/>
                  </a:cubicBezTo>
                  <a:cubicBezTo>
                    <a:pt x="192" y="214"/>
                    <a:pt x="255" y="188"/>
                    <a:pt x="293" y="99"/>
                  </a:cubicBezTo>
                  <a:cubicBezTo>
                    <a:pt x="304" y="68"/>
                    <a:pt x="27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>
              <a:off x="5100875" y="2589138"/>
              <a:ext cx="8450" cy="6225"/>
            </a:xfrm>
            <a:custGeom>
              <a:avLst/>
              <a:gdLst/>
              <a:ahLst/>
              <a:cxnLst/>
              <a:rect l="l" t="t" r="r" b="b"/>
              <a:pathLst>
                <a:path w="338" h="249" extrusionOk="0">
                  <a:moveTo>
                    <a:pt x="274" y="0"/>
                  </a:moveTo>
                  <a:cubicBezTo>
                    <a:pt x="146" y="0"/>
                    <a:pt x="83" y="39"/>
                    <a:pt x="19" y="153"/>
                  </a:cubicBezTo>
                  <a:cubicBezTo>
                    <a:pt x="0" y="201"/>
                    <a:pt x="38" y="248"/>
                    <a:pt x="79" y="248"/>
                  </a:cubicBezTo>
                  <a:cubicBezTo>
                    <a:pt x="93" y="248"/>
                    <a:pt x="108" y="243"/>
                    <a:pt x="121" y="230"/>
                  </a:cubicBezTo>
                  <a:cubicBezTo>
                    <a:pt x="197" y="166"/>
                    <a:pt x="274" y="153"/>
                    <a:pt x="325" y="64"/>
                  </a:cubicBezTo>
                  <a:cubicBezTo>
                    <a:pt x="337" y="39"/>
                    <a:pt x="312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>
              <a:off x="4997250" y="2508588"/>
              <a:ext cx="22300" cy="21700"/>
            </a:xfrm>
            <a:custGeom>
              <a:avLst/>
              <a:gdLst/>
              <a:ahLst/>
              <a:cxnLst/>
              <a:rect l="l" t="t" r="r" b="b"/>
              <a:pathLst>
                <a:path w="892" h="868" extrusionOk="0">
                  <a:moveTo>
                    <a:pt x="432" y="0"/>
                  </a:moveTo>
                  <a:cubicBezTo>
                    <a:pt x="424" y="0"/>
                    <a:pt x="416" y="0"/>
                    <a:pt x="408" y="1"/>
                  </a:cubicBezTo>
                  <a:cubicBezTo>
                    <a:pt x="178" y="14"/>
                    <a:pt x="0" y="230"/>
                    <a:pt x="13" y="459"/>
                  </a:cubicBezTo>
                  <a:cubicBezTo>
                    <a:pt x="25" y="693"/>
                    <a:pt x="228" y="867"/>
                    <a:pt x="448" y="867"/>
                  </a:cubicBezTo>
                  <a:cubicBezTo>
                    <a:pt x="456" y="867"/>
                    <a:pt x="464" y="867"/>
                    <a:pt x="471" y="867"/>
                  </a:cubicBezTo>
                  <a:cubicBezTo>
                    <a:pt x="713" y="841"/>
                    <a:pt x="892" y="638"/>
                    <a:pt x="879" y="396"/>
                  </a:cubicBezTo>
                  <a:cubicBezTo>
                    <a:pt x="854" y="174"/>
                    <a:pt x="663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>
              <a:off x="5000425" y="2481063"/>
              <a:ext cx="14025" cy="38250"/>
            </a:xfrm>
            <a:custGeom>
              <a:avLst/>
              <a:gdLst/>
              <a:ahLst/>
              <a:cxnLst/>
              <a:rect l="l" t="t" r="r" b="b"/>
              <a:pathLst>
                <a:path w="561" h="1530" extrusionOk="0">
                  <a:moveTo>
                    <a:pt x="207" y="0"/>
                  </a:moveTo>
                  <a:cubicBezTo>
                    <a:pt x="185" y="0"/>
                    <a:pt x="160" y="7"/>
                    <a:pt x="141" y="20"/>
                  </a:cubicBezTo>
                  <a:cubicBezTo>
                    <a:pt x="1" y="185"/>
                    <a:pt x="77" y="580"/>
                    <a:pt x="115" y="771"/>
                  </a:cubicBezTo>
                  <a:cubicBezTo>
                    <a:pt x="128" y="962"/>
                    <a:pt x="128" y="1420"/>
                    <a:pt x="332" y="1522"/>
                  </a:cubicBezTo>
                  <a:cubicBezTo>
                    <a:pt x="346" y="1527"/>
                    <a:pt x="358" y="1530"/>
                    <a:pt x="368" y="1530"/>
                  </a:cubicBezTo>
                  <a:cubicBezTo>
                    <a:pt x="387" y="1530"/>
                    <a:pt x="400" y="1521"/>
                    <a:pt x="408" y="1497"/>
                  </a:cubicBezTo>
                  <a:cubicBezTo>
                    <a:pt x="561" y="1306"/>
                    <a:pt x="408" y="924"/>
                    <a:pt x="383" y="733"/>
                  </a:cubicBezTo>
                  <a:cubicBezTo>
                    <a:pt x="344" y="529"/>
                    <a:pt x="370" y="198"/>
                    <a:pt x="255" y="20"/>
                  </a:cubicBezTo>
                  <a:cubicBezTo>
                    <a:pt x="249" y="7"/>
                    <a:pt x="23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>
              <a:off x="5004975" y="2512738"/>
              <a:ext cx="43875" cy="11325"/>
            </a:xfrm>
            <a:custGeom>
              <a:avLst/>
              <a:gdLst/>
              <a:ahLst/>
              <a:cxnLst/>
              <a:rect l="l" t="t" r="r" b="b"/>
              <a:pathLst>
                <a:path w="1755" h="453" extrusionOk="0">
                  <a:moveTo>
                    <a:pt x="1499" y="1"/>
                  </a:moveTo>
                  <a:cubicBezTo>
                    <a:pt x="1354" y="1"/>
                    <a:pt x="1204" y="54"/>
                    <a:pt x="1054" y="90"/>
                  </a:cubicBezTo>
                  <a:cubicBezTo>
                    <a:pt x="840" y="138"/>
                    <a:pt x="635" y="179"/>
                    <a:pt x="419" y="179"/>
                  </a:cubicBezTo>
                  <a:cubicBezTo>
                    <a:pt x="352" y="179"/>
                    <a:pt x="283" y="175"/>
                    <a:pt x="213" y="166"/>
                  </a:cubicBezTo>
                  <a:cubicBezTo>
                    <a:pt x="209" y="166"/>
                    <a:pt x="205" y="165"/>
                    <a:pt x="201" y="165"/>
                  </a:cubicBezTo>
                  <a:cubicBezTo>
                    <a:pt x="33" y="165"/>
                    <a:pt x="1" y="421"/>
                    <a:pt x="162" y="446"/>
                  </a:cubicBezTo>
                  <a:cubicBezTo>
                    <a:pt x="217" y="451"/>
                    <a:pt x="271" y="453"/>
                    <a:pt x="323" y="453"/>
                  </a:cubicBezTo>
                  <a:cubicBezTo>
                    <a:pt x="551" y="453"/>
                    <a:pt x="762" y="413"/>
                    <a:pt x="990" y="382"/>
                  </a:cubicBezTo>
                  <a:cubicBezTo>
                    <a:pt x="1232" y="331"/>
                    <a:pt x="1538" y="331"/>
                    <a:pt x="1729" y="166"/>
                  </a:cubicBezTo>
                  <a:cubicBezTo>
                    <a:pt x="1741" y="128"/>
                    <a:pt x="1754" y="64"/>
                    <a:pt x="1690" y="39"/>
                  </a:cubicBezTo>
                  <a:cubicBezTo>
                    <a:pt x="1628" y="11"/>
                    <a:pt x="1564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>
              <a:off x="4897275" y="2363113"/>
              <a:ext cx="22000" cy="3500"/>
            </a:xfrm>
            <a:custGeom>
              <a:avLst/>
              <a:gdLst/>
              <a:ahLst/>
              <a:cxnLst/>
              <a:rect l="l" t="t" r="r" b="b"/>
              <a:pathLst>
                <a:path w="880" h="140" extrusionOk="0">
                  <a:moveTo>
                    <a:pt x="485" y="1"/>
                  </a:moveTo>
                  <a:cubicBezTo>
                    <a:pt x="332" y="1"/>
                    <a:pt x="166" y="1"/>
                    <a:pt x="39" y="39"/>
                  </a:cubicBezTo>
                  <a:cubicBezTo>
                    <a:pt x="1" y="64"/>
                    <a:pt x="1" y="103"/>
                    <a:pt x="39" y="128"/>
                  </a:cubicBezTo>
                  <a:cubicBezTo>
                    <a:pt x="82" y="137"/>
                    <a:pt x="124" y="139"/>
                    <a:pt x="167" y="139"/>
                  </a:cubicBezTo>
                  <a:cubicBezTo>
                    <a:pt x="253" y="139"/>
                    <a:pt x="340" y="128"/>
                    <a:pt x="434" y="128"/>
                  </a:cubicBezTo>
                  <a:cubicBezTo>
                    <a:pt x="574" y="103"/>
                    <a:pt x="739" y="90"/>
                    <a:pt x="880" y="39"/>
                  </a:cubicBezTo>
                  <a:cubicBezTo>
                    <a:pt x="880" y="39"/>
                    <a:pt x="880" y="13"/>
                    <a:pt x="867" y="13"/>
                  </a:cubicBezTo>
                  <a:cubicBezTo>
                    <a:pt x="739" y="1"/>
                    <a:pt x="612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4895375" y="2370063"/>
              <a:ext cx="24150" cy="4850"/>
            </a:xfrm>
            <a:custGeom>
              <a:avLst/>
              <a:gdLst/>
              <a:ahLst/>
              <a:cxnLst/>
              <a:rect l="l" t="t" r="r" b="b"/>
              <a:pathLst>
                <a:path w="966" h="194" extrusionOk="0">
                  <a:moveTo>
                    <a:pt x="917" y="1"/>
                  </a:moveTo>
                  <a:cubicBezTo>
                    <a:pt x="913" y="1"/>
                    <a:pt x="909" y="1"/>
                    <a:pt x="905" y="3"/>
                  </a:cubicBezTo>
                  <a:cubicBezTo>
                    <a:pt x="624" y="117"/>
                    <a:pt x="319" y="54"/>
                    <a:pt x="26" y="117"/>
                  </a:cubicBezTo>
                  <a:cubicBezTo>
                    <a:pt x="1" y="117"/>
                    <a:pt x="1" y="181"/>
                    <a:pt x="26" y="181"/>
                  </a:cubicBezTo>
                  <a:cubicBezTo>
                    <a:pt x="115" y="189"/>
                    <a:pt x="204" y="194"/>
                    <a:pt x="294" y="194"/>
                  </a:cubicBezTo>
                  <a:cubicBezTo>
                    <a:pt x="514" y="194"/>
                    <a:pt x="735" y="162"/>
                    <a:pt x="943" y="54"/>
                  </a:cubicBezTo>
                  <a:cubicBezTo>
                    <a:pt x="965" y="42"/>
                    <a:pt x="94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>
              <a:off x="4903650" y="2379363"/>
              <a:ext cx="22000" cy="5125"/>
            </a:xfrm>
            <a:custGeom>
              <a:avLst/>
              <a:gdLst/>
              <a:ahLst/>
              <a:cxnLst/>
              <a:rect l="l" t="t" r="r" b="b"/>
              <a:pathLst>
                <a:path w="880" h="205" extrusionOk="0">
                  <a:moveTo>
                    <a:pt x="866" y="0"/>
                  </a:moveTo>
                  <a:cubicBezTo>
                    <a:pt x="701" y="0"/>
                    <a:pt x="561" y="13"/>
                    <a:pt x="421" y="51"/>
                  </a:cubicBezTo>
                  <a:cubicBezTo>
                    <a:pt x="293" y="64"/>
                    <a:pt x="166" y="64"/>
                    <a:pt x="39" y="89"/>
                  </a:cubicBezTo>
                  <a:cubicBezTo>
                    <a:pt x="1" y="115"/>
                    <a:pt x="1" y="153"/>
                    <a:pt x="39" y="153"/>
                  </a:cubicBezTo>
                  <a:cubicBezTo>
                    <a:pt x="106" y="190"/>
                    <a:pt x="179" y="205"/>
                    <a:pt x="255" y="205"/>
                  </a:cubicBezTo>
                  <a:cubicBezTo>
                    <a:pt x="467" y="205"/>
                    <a:pt x="701" y="88"/>
                    <a:pt x="879" y="13"/>
                  </a:cubicBezTo>
                  <a:cubicBezTo>
                    <a:pt x="879" y="0"/>
                    <a:pt x="866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5"/>
            <p:cNvSpPr/>
            <p:nvPr/>
          </p:nvSpPr>
          <p:spPr>
            <a:xfrm>
              <a:off x="4908425" y="2383813"/>
              <a:ext cx="22000" cy="7975"/>
            </a:xfrm>
            <a:custGeom>
              <a:avLst/>
              <a:gdLst/>
              <a:ahLst/>
              <a:cxnLst/>
              <a:rect l="l" t="t" r="r" b="b"/>
              <a:pathLst>
                <a:path w="880" h="319" extrusionOk="0">
                  <a:moveTo>
                    <a:pt x="828" y="0"/>
                  </a:moveTo>
                  <a:cubicBezTo>
                    <a:pt x="688" y="26"/>
                    <a:pt x="548" y="39"/>
                    <a:pt x="395" y="77"/>
                  </a:cubicBezTo>
                  <a:cubicBezTo>
                    <a:pt x="268" y="102"/>
                    <a:pt x="141" y="166"/>
                    <a:pt x="39" y="230"/>
                  </a:cubicBezTo>
                  <a:cubicBezTo>
                    <a:pt x="1" y="255"/>
                    <a:pt x="13" y="319"/>
                    <a:pt x="64" y="319"/>
                  </a:cubicBezTo>
                  <a:cubicBezTo>
                    <a:pt x="357" y="255"/>
                    <a:pt x="612" y="217"/>
                    <a:pt x="866" y="64"/>
                  </a:cubicBezTo>
                  <a:cubicBezTo>
                    <a:pt x="879" y="26"/>
                    <a:pt x="866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5"/>
            <p:cNvSpPr/>
            <p:nvPr/>
          </p:nvSpPr>
          <p:spPr>
            <a:xfrm>
              <a:off x="4979850" y="2402913"/>
              <a:ext cx="12650" cy="4825"/>
            </a:xfrm>
            <a:custGeom>
              <a:avLst/>
              <a:gdLst/>
              <a:ahLst/>
              <a:cxnLst/>
              <a:rect l="l" t="t" r="r" b="b"/>
              <a:pathLst>
                <a:path w="506" h="193" extrusionOk="0">
                  <a:moveTo>
                    <a:pt x="442" y="0"/>
                  </a:moveTo>
                  <a:cubicBezTo>
                    <a:pt x="327" y="0"/>
                    <a:pt x="212" y="13"/>
                    <a:pt x="110" y="26"/>
                  </a:cubicBezTo>
                  <a:cubicBezTo>
                    <a:pt x="0" y="38"/>
                    <a:pt x="8" y="192"/>
                    <a:pt x="111" y="192"/>
                  </a:cubicBezTo>
                  <a:cubicBezTo>
                    <a:pt x="115" y="192"/>
                    <a:pt x="119" y="192"/>
                    <a:pt x="123" y="191"/>
                  </a:cubicBezTo>
                  <a:cubicBezTo>
                    <a:pt x="251" y="166"/>
                    <a:pt x="365" y="140"/>
                    <a:pt x="467" y="64"/>
                  </a:cubicBezTo>
                  <a:cubicBezTo>
                    <a:pt x="505" y="39"/>
                    <a:pt x="492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>
              <a:off x="4978150" y="2409763"/>
              <a:ext cx="12425" cy="4900"/>
            </a:xfrm>
            <a:custGeom>
              <a:avLst/>
              <a:gdLst/>
              <a:ahLst/>
              <a:cxnLst/>
              <a:rect l="l" t="t" r="r" b="b"/>
              <a:pathLst>
                <a:path w="497" h="196" extrusionOk="0">
                  <a:moveTo>
                    <a:pt x="306" y="1"/>
                  </a:moveTo>
                  <a:cubicBezTo>
                    <a:pt x="285" y="1"/>
                    <a:pt x="263" y="2"/>
                    <a:pt x="242" y="7"/>
                  </a:cubicBezTo>
                  <a:cubicBezTo>
                    <a:pt x="178" y="19"/>
                    <a:pt x="89" y="19"/>
                    <a:pt x="38" y="57"/>
                  </a:cubicBezTo>
                  <a:cubicBezTo>
                    <a:pt x="0" y="83"/>
                    <a:pt x="0" y="172"/>
                    <a:pt x="64" y="185"/>
                  </a:cubicBezTo>
                  <a:cubicBezTo>
                    <a:pt x="86" y="192"/>
                    <a:pt x="110" y="195"/>
                    <a:pt x="134" y="195"/>
                  </a:cubicBezTo>
                  <a:cubicBezTo>
                    <a:pt x="237" y="195"/>
                    <a:pt x="356" y="142"/>
                    <a:pt x="459" y="121"/>
                  </a:cubicBezTo>
                  <a:cubicBezTo>
                    <a:pt x="497" y="121"/>
                    <a:pt x="471" y="19"/>
                    <a:pt x="433" y="7"/>
                  </a:cubicBezTo>
                  <a:cubicBezTo>
                    <a:pt x="391" y="7"/>
                    <a:pt x="348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5"/>
            <p:cNvSpPr/>
            <p:nvPr/>
          </p:nvSpPr>
          <p:spPr>
            <a:xfrm>
              <a:off x="4968725" y="2467938"/>
              <a:ext cx="84900" cy="23800"/>
            </a:xfrm>
            <a:custGeom>
              <a:avLst/>
              <a:gdLst/>
              <a:ahLst/>
              <a:cxnLst/>
              <a:rect l="l" t="t" r="r" b="b"/>
              <a:pathLst>
                <a:path w="3396" h="952" extrusionOk="0">
                  <a:moveTo>
                    <a:pt x="1845" y="0"/>
                  </a:moveTo>
                  <a:cubicBezTo>
                    <a:pt x="1214" y="0"/>
                    <a:pt x="583" y="334"/>
                    <a:pt x="21" y="876"/>
                  </a:cubicBezTo>
                  <a:cubicBezTo>
                    <a:pt x="1" y="906"/>
                    <a:pt x="28" y="951"/>
                    <a:pt x="52" y="951"/>
                  </a:cubicBezTo>
                  <a:cubicBezTo>
                    <a:pt x="59" y="951"/>
                    <a:pt x="66" y="948"/>
                    <a:pt x="72" y="939"/>
                  </a:cubicBezTo>
                  <a:cubicBezTo>
                    <a:pt x="582" y="510"/>
                    <a:pt x="1148" y="260"/>
                    <a:pt x="1711" y="260"/>
                  </a:cubicBezTo>
                  <a:cubicBezTo>
                    <a:pt x="2202" y="260"/>
                    <a:pt x="2690" y="449"/>
                    <a:pt x="3140" y="876"/>
                  </a:cubicBezTo>
                  <a:cubicBezTo>
                    <a:pt x="3168" y="900"/>
                    <a:pt x="3197" y="911"/>
                    <a:pt x="3224" y="911"/>
                  </a:cubicBezTo>
                  <a:cubicBezTo>
                    <a:pt x="3321" y="911"/>
                    <a:pt x="3396" y="774"/>
                    <a:pt x="3306" y="685"/>
                  </a:cubicBezTo>
                  <a:cubicBezTo>
                    <a:pt x="2840" y="208"/>
                    <a:pt x="2342" y="0"/>
                    <a:pt x="1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5"/>
            <p:cNvSpPr/>
            <p:nvPr/>
          </p:nvSpPr>
          <p:spPr>
            <a:xfrm>
              <a:off x="4961600" y="2512738"/>
              <a:ext cx="66375" cy="53700"/>
            </a:xfrm>
            <a:custGeom>
              <a:avLst/>
              <a:gdLst/>
              <a:ahLst/>
              <a:cxnLst/>
              <a:rect l="l" t="t" r="r" b="b"/>
              <a:pathLst>
                <a:path w="2655" h="2148" extrusionOk="0">
                  <a:moveTo>
                    <a:pt x="115" y="0"/>
                  </a:moveTo>
                  <a:cubicBezTo>
                    <a:pt x="0" y="688"/>
                    <a:pt x="166" y="1286"/>
                    <a:pt x="726" y="1758"/>
                  </a:cubicBezTo>
                  <a:cubicBezTo>
                    <a:pt x="1030" y="2018"/>
                    <a:pt x="1413" y="2148"/>
                    <a:pt x="1798" y="2148"/>
                  </a:cubicBezTo>
                  <a:cubicBezTo>
                    <a:pt x="2072" y="2148"/>
                    <a:pt x="2348" y="2081"/>
                    <a:pt x="2598" y="1949"/>
                  </a:cubicBezTo>
                  <a:cubicBezTo>
                    <a:pt x="2654" y="1926"/>
                    <a:pt x="2650" y="1843"/>
                    <a:pt x="2604" y="1843"/>
                  </a:cubicBezTo>
                  <a:cubicBezTo>
                    <a:pt x="2598" y="1843"/>
                    <a:pt x="2592" y="1844"/>
                    <a:pt x="2585" y="1847"/>
                  </a:cubicBezTo>
                  <a:cubicBezTo>
                    <a:pt x="2398" y="1879"/>
                    <a:pt x="2212" y="1899"/>
                    <a:pt x="2027" y="1899"/>
                  </a:cubicBezTo>
                  <a:cubicBezTo>
                    <a:pt x="1634" y="1899"/>
                    <a:pt x="1251" y="1809"/>
                    <a:pt x="904" y="1567"/>
                  </a:cubicBezTo>
                  <a:cubicBezTo>
                    <a:pt x="420" y="1223"/>
                    <a:pt x="153" y="586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5"/>
            <p:cNvSpPr/>
            <p:nvPr/>
          </p:nvSpPr>
          <p:spPr>
            <a:xfrm>
              <a:off x="5040925" y="2502588"/>
              <a:ext cx="23500" cy="46225"/>
            </a:xfrm>
            <a:custGeom>
              <a:avLst/>
              <a:gdLst/>
              <a:ahLst/>
              <a:cxnLst/>
              <a:rect l="l" t="t" r="r" b="b"/>
              <a:pathLst>
                <a:path w="940" h="1849" extrusionOk="0">
                  <a:moveTo>
                    <a:pt x="698" y="0"/>
                  </a:moveTo>
                  <a:cubicBezTo>
                    <a:pt x="669" y="0"/>
                    <a:pt x="641" y="16"/>
                    <a:pt x="634" y="50"/>
                  </a:cubicBezTo>
                  <a:cubicBezTo>
                    <a:pt x="532" y="305"/>
                    <a:pt x="596" y="623"/>
                    <a:pt x="532" y="890"/>
                  </a:cubicBezTo>
                  <a:cubicBezTo>
                    <a:pt x="443" y="1247"/>
                    <a:pt x="278" y="1565"/>
                    <a:pt x="10" y="1820"/>
                  </a:cubicBezTo>
                  <a:cubicBezTo>
                    <a:pt x="0" y="1830"/>
                    <a:pt x="6" y="1849"/>
                    <a:pt x="30" y="1849"/>
                  </a:cubicBezTo>
                  <a:cubicBezTo>
                    <a:pt x="35" y="1849"/>
                    <a:pt x="41" y="1848"/>
                    <a:pt x="49" y="1845"/>
                  </a:cubicBezTo>
                  <a:cubicBezTo>
                    <a:pt x="405" y="1692"/>
                    <a:pt x="609" y="1412"/>
                    <a:pt x="749" y="1056"/>
                  </a:cubicBezTo>
                  <a:cubicBezTo>
                    <a:pt x="851" y="788"/>
                    <a:pt x="940" y="292"/>
                    <a:pt x="762" y="37"/>
                  </a:cubicBezTo>
                  <a:cubicBezTo>
                    <a:pt x="750" y="13"/>
                    <a:pt x="723" y="0"/>
                    <a:pt x="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5"/>
            <p:cNvSpPr/>
            <p:nvPr/>
          </p:nvSpPr>
          <p:spPr>
            <a:xfrm>
              <a:off x="5040225" y="2431888"/>
              <a:ext cx="14975" cy="5675"/>
            </a:xfrm>
            <a:custGeom>
              <a:avLst/>
              <a:gdLst/>
              <a:ahLst/>
              <a:cxnLst/>
              <a:rect l="l" t="t" r="r" b="b"/>
              <a:pathLst>
                <a:path w="599" h="227" extrusionOk="0">
                  <a:moveTo>
                    <a:pt x="497" y="0"/>
                  </a:moveTo>
                  <a:cubicBezTo>
                    <a:pt x="369" y="0"/>
                    <a:pt x="242" y="64"/>
                    <a:pt x="89" y="64"/>
                  </a:cubicBezTo>
                  <a:cubicBezTo>
                    <a:pt x="26" y="64"/>
                    <a:pt x="0" y="178"/>
                    <a:pt x="64" y="191"/>
                  </a:cubicBezTo>
                  <a:cubicBezTo>
                    <a:pt x="122" y="215"/>
                    <a:pt x="183" y="227"/>
                    <a:pt x="244" y="227"/>
                  </a:cubicBezTo>
                  <a:cubicBezTo>
                    <a:pt x="344" y="227"/>
                    <a:pt x="443" y="196"/>
                    <a:pt x="522" y="140"/>
                  </a:cubicBezTo>
                  <a:cubicBezTo>
                    <a:pt x="599" y="89"/>
                    <a:pt x="573" y="0"/>
                    <a:pt x="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5"/>
            <p:cNvSpPr/>
            <p:nvPr/>
          </p:nvSpPr>
          <p:spPr>
            <a:xfrm>
              <a:off x="5053750" y="2436138"/>
              <a:ext cx="11000" cy="6075"/>
            </a:xfrm>
            <a:custGeom>
              <a:avLst/>
              <a:gdLst/>
              <a:ahLst/>
              <a:cxnLst/>
              <a:rect l="l" t="t" r="r" b="b"/>
              <a:pathLst>
                <a:path w="440" h="243" extrusionOk="0">
                  <a:moveTo>
                    <a:pt x="327" y="0"/>
                  </a:moveTo>
                  <a:cubicBezTo>
                    <a:pt x="230" y="0"/>
                    <a:pt x="110" y="83"/>
                    <a:pt x="45" y="148"/>
                  </a:cubicBezTo>
                  <a:cubicBezTo>
                    <a:pt x="0" y="171"/>
                    <a:pt x="34" y="242"/>
                    <a:pt x="77" y="242"/>
                  </a:cubicBezTo>
                  <a:cubicBezTo>
                    <a:pt x="83" y="242"/>
                    <a:pt x="90" y="241"/>
                    <a:pt x="96" y="238"/>
                  </a:cubicBezTo>
                  <a:cubicBezTo>
                    <a:pt x="210" y="238"/>
                    <a:pt x="363" y="212"/>
                    <a:pt x="414" y="98"/>
                  </a:cubicBezTo>
                  <a:cubicBezTo>
                    <a:pt x="440" y="47"/>
                    <a:pt x="414" y="8"/>
                    <a:pt x="376" y="8"/>
                  </a:cubicBezTo>
                  <a:cubicBezTo>
                    <a:pt x="361" y="3"/>
                    <a:pt x="344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5"/>
            <p:cNvSpPr/>
            <p:nvPr/>
          </p:nvSpPr>
          <p:spPr>
            <a:xfrm>
              <a:off x="5066325" y="2441338"/>
              <a:ext cx="5275" cy="2350"/>
            </a:xfrm>
            <a:custGeom>
              <a:avLst/>
              <a:gdLst/>
              <a:ahLst/>
              <a:cxnLst/>
              <a:rect l="l" t="t" r="r" b="b"/>
              <a:pathLst>
                <a:path w="211" h="94" extrusionOk="0">
                  <a:moveTo>
                    <a:pt x="174" y="1"/>
                  </a:moveTo>
                  <a:cubicBezTo>
                    <a:pt x="171" y="1"/>
                    <a:pt x="168" y="2"/>
                    <a:pt x="166" y="4"/>
                  </a:cubicBezTo>
                  <a:cubicBezTo>
                    <a:pt x="128" y="17"/>
                    <a:pt x="102" y="30"/>
                    <a:pt x="51" y="30"/>
                  </a:cubicBezTo>
                  <a:cubicBezTo>
                    <a:pt x="0" y="30"/>
                    <a:pt x="13" y="93"/>
                    <a:pt x="51" y="93"/>
                  </a:cubicBezTo>
                  <a:cubicBezTo>
                    <a:pt x="102" y="93"/>
                    <a:pt x="153" y="81"/>
                    <a:pt x="179" y="55"/>
                  </a:cubicBezTo>
                  <a:cubicBezTo>
                    <a:pt x="210" y="24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35"/>
          <p:cNvGrpSpPr/>
          <p:nvPr/>
        </p:nvGrpSpPr>
        <p:grpSpPr>
          <a:xfrm>
            <a:off x="7119592" y="558620"/>
            <a:ext cx="1368828" cy="1136876"/>
            <a:chOff x="6512875" y="101427"/>
            <a:chExt cx="1518727" cy="1261374"/>
          </a:xfrm>
        </p:grpSpPr>
        <p:sp>
          <p:nvSpPr>
            <p:cNvPr id="396" name="Google Shape;396;p35"/>
            <p:cNvSpPr/>
            <p:nvPr/>
          </p:nvSpPr>
          <p:spPr>
            <a:xfrm>
              <a:off x="6512875" y="101427"/>
              <a:ext cx="1518727" cy="1261374"/>
            </a:xfrm>
            <a:custGeom>
              <a:avLst/>
              <a:gdLst/>
              <a:ahLst/>
              <a:cxnLst/>
              <a:rect l="l" t="t" r="r" b="b"/>
              <a:pathLst>
                <a:path w="11844" h="9837" extrusionOk="0">
                  <a:moveTo>
                    <a:pt x="8825" y="4748"/>
                  </a:moveTo>
                  <a:lnTo>
                    <a:pt x="8825" y="5066"/>
                  </a:lnTo>
                  <a:cubicBezTo>
                    <a:pt x="8825" y="5270"/>
                    <a:pt x="8812" y="5474"/>
                    <a:pt x="8800" y="5677"/>
                  </a:cubicBezTo>
                  <a:cubicBezTo>
                    <a:pt x="8787" y="5843"/>
                    <a:pt x="8749" y="5996"/>
                    <a:pt x="8723" y="6161"/>
                  </a:cubicBezTo>
                  <a:cubicBezTo>
                    <a:pt x="8672" y="6199"/>
                    <a:pt x="8621" y="6225"/>
                    <a:pt x="8596" y="6288"/>
                  </a:cubicBezTo>
                  <a:cubicBezTo>
                    <a:pt x="8571" y="6314"/>
                    <a:pt x="8558" y="6352"/>
                    <a:pt x="8532" y="6378"/>
                  </a:cubicBezTo>
                  <a:cubicBezTo>
                    <a:pt x="8443" y="6479"/>
                    <a:pt x="8443" y="6429"/>
                    <a:pt x="8354" y="6467"/>
                  </a:cubicBezTo>
                  <a:cubicBezTo>
                    <a:pt x="8290" y="6492"/>
                    <a:pt x="8252" y="6543"/>
                    <a:pt x="8189" y="6594"/>
                  </a:cubicBezTo>
                  <a:cubicBezTo>
                    <a:pt x="8112" y="6658"/>
                    <a:pt x="8036" y="6696"/>
                    <a:pt x="7934" y="6721"/>
                  </a:cubicBezTo>
                  <a:cubicBezTo>
                    <a:pt x="7959" y="6696"/>
                    <a:pt x="7959" y="6670"/>
                    <a:pt x="7959" y="6658"/>
                  </a:cubicBezTo>
                  <a:cubicBezTo>
                    <a:pt x="7988" y="6609"/>
                    <a:pt x="7951" y="6568"/>
                    <a:pt x="7909" y="6568"/>
                  </a:cubicBezTo>
                  <a:cubicBezTo>
                    <a:pt x="7896" y="6568"/>
                    <a:pt x="7882" y="6572"/>
                    <a:pt x="7870" y="6581"/>
                  </a:cubicBezTo>
                  <a:cubicBezTo>
                    <a:pt x="7832" y="6594"/>
                    <a:pt x="7590" y="6734"/>
                    <a:pt x="7565" y="6734"/>
                  </a:cubicBezTo>
                  <a:cubicBezTo>
                    <a:pt x="7565" y="6734"/>
                    <a:pt x="7552" y="6594"/>
                    <a:pt x="7552" y="6556"/>
                  </a:cubicBezTo>
                  <a:cubicBezTo>
                    <a:pt x="7552" y="6543"/>
                    <a:pt x="7539" y="6543"/>
                    <a:pt x="7539" y="6530"/>
                  </a:cubicBezTo>
                  <a:cubicBezTo>
                    <a:pt x="7768" y="6327"/>
                    <a:pt x="7947" y="6085"/>
                    <a:pt x="8150" y="5856"/>
                  </a:cubicBezTo>
                  <a:cubicBezTo>
                    <a:pt x="8367" y="5575"/>
                    <a:pt x="8621" y="5308"/>
                    <a:pt x="8762" y="4951"/>
                  </a:cubicBezTo>
                  <a:cubicBezTo>
                    <a:pt x="8800" y="4888"/>
                    <a:pt x="8812" y="4811"/>
                    <a:pt x="8825" y="4748"/>
                  </a:cubicBezTo>
                  <a:close/>
                  <a:moveTo>
                    <a:pt x="7478" y="142"/>
                  </a:moveTo>
                  <a:cubicBezTo>
                    <a:pt x="7940" y="142"/>
                    <a:pt x="8402" y="209"/>
                    <a:pt x="8838" y="329"/>
                  </a:cubicBezTo>
                  <a:cubicBezTo>
                    <a:pt x="9398" y="495"/>
                    <a:pt x="9958" y="737"/>
                    <a:pt x="10404" y="1119"/>
                  </a:cubicBezTo>
                  <a:cubicBezTo>
                    <a:pt x="10863" y="1475"/>
                    <a:pt x="11168" y="1985"/>
                    <a:pt x="11359" y="2545"/>
                  </a:cubicBezTo>
                  <a:cubicBezTo>
                    <a:pt x="11448" y="2812"/>
                    <a:pt x="11537" y="3105"/>
                    <a:pt x="11576" y="3385"/>
                  </a:cubicBezTo>
                  <a:cubicBezTo>
                    <a:pt x="11652" y="3742"/>
                    <a:pt x="11614" y="4060"/>
                    <a:pt x="11550" y="4378"/>
                  </a:cubicBezTo>
                  <a:cubicBezTo>
                    <a:pt x="11436" y="4964"/>
                    <a:pt x="11296" y="5575"/>
                    <a:pt x="11041" y="6136"/>
                  </a:cubicBezTo>
                  <a:cubicBezTo>
                    <a:pt x="10799" y="6670"/>
                    <a:pt x="10442" y="7167"/>
                    <a:pt x="9946" y="7485"/>
                  </a:cubicBezTo>
                  <a:cubicBezTo>
                    <a:pt x="9532" y="7744"/>
                    <a:pt x="9052" y="7876"/>
                    <a:pt x="8566" y="7876"/>
                  </a:cubicBezTo>
                  <a:cubicBezTo>
                    <a:pt x="8453" y="7876"/>
                    <a:pt x="8340" y="7869"/>
                    <a:pt x="8227" y="7855"/>
                  </a:cubicBezTo>
                  <a:cubicBezTo>
                    <a:pt x="8392" y="7587"/>
                    <a:pt x="8545" y="7307"/>
                    <a:pt x="8660" y="7014"/>
                  </a:cubicBezTo>
                  <a:cubicBezTo>
                    <a:pt x="8825" y="6543"/>
                    <a:pt x="8927" y="6047"/>
                    <a:pt x="8978" y="5537"/>
                  </a:cubicBezTo>
                  <a:cubicBezTo>
                    <a:pt x="8991" y="5270"/>
                    <a:pt x="9003" y="5002"/>
                    <a:pt x="8991" y="4722"/>
                  </a:cubicBezTo>
                  <a:cubicBezTo>
                    <a:pt x="8991" y="4569"/>
                    <a:pt x="8978" y="4404"/>
                    <a:pt x="8876" y="4302"/>
                  </a:cubicBezTo>
                  <a:cubicBezTo>
                    <a:pt x="8838" y="3856"/>
                    <a:pt x="8583" y="3436"/>
                    <a:pt x="8227" y="3156"/>
                  </a:cubicBezTo>
                  <a:cubicBezTo>
                    <a:pt x="7654" y="2710"/>
                    <a:pt x="6877" y="2558"/>
                    <a:pt x="6151" y="2481"/>
                  </a:cubicBezTo>
                  <a:cubicBezTo>
                    <a:pt x="5935" y="2461"/>
                    <a:pt x="5717" y="2450"/>
                    <a:pt x="5498" y="2450"/>
                  </a:cubicBezTo>
                  <a:cubicBezTo>
                    <a:pt x="4905" y="2450"/>
                    <a:pt x="4305" y="2527"/>
                    <a:pt x="3719" y="2685"/>
                  </a:cubicBezTo>
                  <a:cubicBezTo>
                    <a:pt x="4050" y="1781"/>
                    <a:pt x="4712" y="1030"/>
                    <a:pt x="5565" y="584"/>
                  </a:cubicBezTo>
                  <a:cubicBezTo>
                    <a:pt x="6157" y="277"/>
                    <a:pt x="6818" y="142"/>
                    <a:pt x="7478" y="142"/>
                  </a:cubicBezTo>
                  <a:close/>
                  <a:moveTo>
                    <a:pt x="5462" y="2626"/>
                  </a:moveTo>
                  <a:cubicBezTo>
                    <a:pt x="6010" y="2626"/>
                    <a:pt x="6561" y="2693"/>
                    <a:pt x="7093" y="2838"/>
                  </a:cubicBezTo>
                  <a:cubicBezTo>
                    <a:pt x="7794" y="3029"/>
                    <a:pt x="8545" y="3423"/>
                    <a:pt x="8685" y="4200"/>
                  </a:cubicBezTo>
                  <a:cubicBezTo>
                    <a:pt x="8685" y="4238"/>
                    <a:pt x="8698" y="4264"/>
                    <a:pt x="8698" y="4302"/>
                  </a:cubicBezTo>
                  <a:cubicBezTo>
                    <a:pt x="8685" y="4328"/>
                    <a:pt x="8685" y="4366"/>
                    <a:pt x="8698" y="4378"/>
                  </a:cubicBezTo>
                  <a:cubicBezTo>
                    <a:pt x="8698" y="4710"/>
                    <a:pt x="8558" y="5015"/>
                    <a:pt x="8367" y="5283"/>
                  </a:cubicBezTo>
                  <a:cubicBezTo>
                    <a:pt x="8150" y="5601"/>
                    <a:pt x="7896" y="5894"/>
                    <a:pt x="7641" y="6174"/>
                  </a:cubicBezTo>
                  <a:cubicBezTo>
                    <a:pt x="7132" y="6721"/>
                    <a:pt x="6508" y="7116"/>
                    <a:pt x="5820" y="7409"/>
                  </a:cubicBezTo>
                  <a:cubicBezTo>
                    <a:pt x="5158" y="7676"/>
                    <a:pt x="4432" y="7855"/>
                    <a:pt x="3719" y="7957"/>
                  </a:cubicBezTo>
                  <a:cubicBezTo>
                    <a:pt x="3425" y="8000"/>
                    <a:pt x="3143" y="8025"/>
                    <a:pt x="2856" y="8025"/>
                  </a:cubicBezTo>
                  <a:cubicBezTo>
                    <a:pt x="2721" y="8025"/>
                    <a:pt x="2585" y="8020"/>
                    <a:pt x="2446" y="8007"/>
                  </a:cubicBezTo>
                  <a:cubicBezTo>
                    <a:pt x="2051" y="7982"/>
                    <a:pt x="1605" y="7931"/>
                    <a:pt x="1236" y="7740"/>
                  </a:cubicBezTo>
                  <a:cubicBezTo>
                    <a:pt x="523" y="7371"/>
                    <a:pt x="39" y="6403"/>
                    <a:pt x="205" y="5601"/>
                  </a:cubicBezTo>
                  <a:cubicBezTo>
                    <a:pt x="281" y="5219"/>
                    <a:pt x="536" y="4901"/>
                    <a:pt x="587" y="4506"/>
                  </a:cubicBezTo>
                  <a:cubicBezTo>
                    <a:pt x="612" y="4200"/>
                    <a:pt x="485" y="3882"/>
                    <a:pt x="281" y="3678"/>
                  </a:cubicBezTo>
                  <a:cubicBezTo>
                    <a:pt x="447" y="3525"/>
                    <a:pt x="612" y="3373"/>
                    <a:pt x="790" y="3220"/>
                  </a:cubicBezTo>
                  <a:cubicBezTo>
                    <a:pt x="968" y="3472"/>
                    <a:pt x="1225" y="3559"/>
                    <a:pt x="1502" y="3559"/>
                  </a:cubicBezTo>
                  <a:cubicBezTo>
                    <a:pt x="1841" y="3559"/>
                    <a:pt x="2209" y="3428"/>
                    <a:pt x="2497" y="3309"/>
                  </a:cubicBezTo>
                  <a:cubicBezTo>
                    <a:pt x="3248" y="3016"/>
                    <a:pt x="3974" y="2736"/>
                    <a:pt x="4789" y="2659"/>
                  </a:cubicBezTo>
                  <a:cubicBezTo>
                    <a:pt x="5011" y="2637"/>
                    <a:pt x="5236" y="2626"/>
                    <a:pt x="5462" y="2626"/>
                  </a:cubicBezTo>
                  <a:close/>
                  <a:moveTo>
                    <a:pt x="8683" y="6539"/>
                  </a:moveTo>
                  <a:lnTo>
                    <a:pt x="8683" y="6539"/>
                  </a:lnTo>
                  <a:cubicBezTo>
                    <a:pt x="8658" y="6664"/>
                    <a:pt x="8620" y="6788"/>
                    <a:pt x="8571" y="6900"/>
                  </a:cubicBezTo>
                  <a:cubicBezTo>
                    <a:pt x="8239" y="7702"/>
                    <a:pt x="7666" y="8402"/>
                    <a:pt x="6966" y="8937"/>
                  </a:cubicBezTo>
                  <a:cubicBezTo>
                    <a:pt x="6597" y="9204"/>
                    <a:pt x="6177" y="9332"/>
                    <a:pt x="5756" y="9459"/>
                  </a:cubicBezTo>
                  <a:cubicBezTo>
                    <a:pt x="5332" y="9580"/>
                    <a:pt x="4895" y="9702"/>
                    <a:pt x="4458" y="9702"/>
                  </a:cubicBezTo>
                  <a:cubicBezTo>
                    <a:pt x="4437" y="9702"/>
                    <a:pt x="4415" y="9702"/>
                    <a:pt x="4394" y="9701"/>
                  </a:cubicBezTo>
                  <a:cubicBezTo>
                    <a:pt x="3592" y="9650"/>
                    <a:pt x="2764" y="9319"/>
                    <a:pt x="2102" y="8886"/>
                  </a:cubicBezTo>
                  <a:cubicBezTo>
                    <a:pt x="1593" y="8568"/>
                    <a:pt x="1160" y="8148"/>
                    <a:pt x="841" y="7676"/>
                  </a:cubicBezTo>
                  <a:lnTo>
                    <a:pt x="841" y="7676"/>
                  </a:lnTo>
                  <a:lnTo>
                    <a:pt x="905" y="7740"/>
                  </a:lnTo>
                  <a:cubicBezTo>
                    <a:pt x="1185" y="7957"/>
                    <a:pt x="1529" y="8071"/>
                    <a:pt x="1873" y="8135"/>
                  </a:cubicBezTo>
                  <a:cubicBezTo>
                    <a:pt x="2196" y="8187"/>
                    <a:pt x="2537" y="8231"/>
                    <a:pt x="2874" y="8231"/>
                  </a:cubicBezTo>
                  <a:cubicBezTo>
                    <a:pt x="2948" y="8231"/>
                    <a:pt x="3022" y="8229"/>
                    <a:pt x="3095" y="8224"/>
                  </a:cubicBezTo>
                  <a:cubicBezTo>
                    <a:pt x="3897" y="8198"/>
                    <a:pt x="4725" y="8007"/>
                    <a:pt x="5476" y="7753"/>
                  </a:cubicBezTo>
                  <a:cubicBezTo>
                    <a:pt x="6138" y="7536"/>
                    <a:pt x="6788" y="7218"/>
                    <a:pt x="7348" y="6747"/>
                  </a:cubicBezTo>
                  <a:cubicBezTo>
                    <a:pt x="7399" y="6721"/>
                    <a:pt x="7425" y="6683"/>
                    <a:pt x="7475" y="6632"/>
                  </a:cubicBezTo>
                  <a:lnTo>
                    <a:pt x="7475" y="6632"/>
                  </a:lnTo>
                  <a:cubicBezTo>
                    <a:pt x="7463" y="6721"/>
                    <a:pt x="7450" y="6836"/>
                    <a:pt x="7526" y="6874"/>
                  </a:cubicBezTo>
                  <a:cubicBezTo>
                    <a:pt x="7552" y="6889"/>
                    <a:pt x="7579" y="6896"/>
                    <a:pt x="7608" y="6896"/>
                  </a:cubicBezTo>
                  <a:cubicBezTo>
                    <a:pt x="7654" y="6896"/>
                    <a:pt x="7707" y="6880"/>
                    <a:pt x="7768" y="6849"/>
                  </a:cubicBezTo>
                  <a:lnTo>
                    <a:pt x="7768" y="6849"/>
                  </a:lnTo>
                  <a:cubicBezTo>
                    <a:pt x="7743" y="6887"/>
                    <a:pt x="7781" y="6938"/>
                    <a:pt x="7845" y="6938"/>
                  </a:cubicBezTo>
                  <a:cubicBezTo>
                    <a:pt x="8087" y="6925"/>
                    <a:pt x="8214" y="6823"/>
                    <a:pt x="8405" y="6696"/>
                  </a:cubicBezTo>
                  <a:cubicBezTo>
                    <a:pt x="8481" y="6632"/>
                    <a:pt x="8571" y="6632"/>
                    <a:pt x="8660" y="6581"/>
                  </a:cubicBezTo>
                  <a:cubicBezTo>
                    <a:pt x="8670" y="6562"/>
                    <a:pt x="8680" y="6549"/>
                    <a:pt x="8683" y="6539"/>
                  </a:cubicBezTo>
                  <a:close/>
                  <a:moveTo>
                    <a:pt x="7493" y="0"/>
                  </a:moveTo>
                  <a:cubicBezTo>
                    <a:pt x="6949" y="0"/>
                    <a:pt x="6406" y="93"/>
                    <a:pt x="5897" y="291"/>
                  </a:cubicBezTo>
                  <a:cubicBezTo>
                    <a:pt x="4827" y="699"/>
                    <a:pt x="3910" y="1590"/>
                    <a:pt x="3617" y="2723"/>
                  </a:cubicBezTo>
                  <a:cubicBezTo>
                    <a:pt x="3579" y="2736"/>
                    <a:pt x="3528" y="2761"/>
                    <a:pt x="3464" y="2774"/>
                  </a:cubicBezTo>
                  <a:cubicBezTo>
                    <a:pt x="3032" y="2914"/>
                    <a:pt x="2624" y="3105"/>
                    <a:pt x="2178" y="3258"/>
                  </a:cubicBezTo>
                  <a:cubicBezTo>
                    <a:pt x="1958" y="3340"/>
                    <a:pt x="1720" y="3403"/>
                    <a:pt x="1490" y="3403"/>
                  </a:cubicBezTo>
                  <a:cubicBezTo>
                    <a:pt x="1254" y="3403"/>
                    <a:pt x="1028" y="3337"/>
                    <a:pt x="841" y="3156"/>
                  </a:cubicBezTo>
                  <a:cubicBezTo>
                    <a:pt x="854" y="3156"/>
                    <a:pt x="854" y="3131"/>
                    <a:pt x="867" y="3131"/>
                  </a:cubicBezTo>
                  <a:cubicBezTo>
                    <a:pt x="925" y="3082"/>
                    <a:pt x="880" y="3020"/>
                    <a:pt x="828" y="3020"/>
                  </a:cubicBezTo>
                  <a:cubicBezTo>
                    <a:pt x="811" y="3020"/>
                    <a:pt x="793" y="3026"/>
                    <a:pt x="778" y="3041"/>
                  </a:cubicBezTo>
                  <a:cubicBezTo>
                    <a:pt x="536" y="3220"/>
                    <a:pt x="307" y="3423"/>
                    <a:pt x="90" y="3614"/>
                  </a:cubicBezTo>
                  <a:cubicBezTo>
                    <a:pt x="65" y="3640"/>
                    <a:pt x="65" y="3704"/>
                    <a:pt x="90" y="3729"/>
                  </a:cubicBezTo>
                  <a:cubicBezTo>
                    <a:pt x="421" y="4022"/>
                    <a:pt x="485" y="4442"/>
                    <a:pt x="319" y="4837"/>
                  </a:cubicBezTo>
                  <a:cubicBezTo>
                    <a:pt x="167" y="5168"/>
                    <a:pt x="26" y="5474"/>
                    <a:pt x="14" y="5843"/>
                  </a:cubicBezTo>
                  <a:cubicBezTo>
                    <a:pt x="1" y="6352"/>
                    <a:pt x="192" y="6874"/>
                    <a:pt x="510" y="7294"/>
                  </a:cubicBezTo>
                  <a:cubicBezTo>
                    <a:pt x="752" y="7931"/>
                    <a:pt x="1249" y="8466"/>
                    <a:pt x="1822" y="8861"/>
                  </a:cubicBezTo>
                  <a:cubicBezTo>
                    <a:pt x="2509" y="9344"/>
                    <a:pt x="3375" y="9714"/>
                    <a:pt x="4216" y="9816"/>
                  </a:cubicBezTo>
                  <a:cubicBezTo>
                    <a:pt x="4325" y="9830"/>
                    <a:pt x="4434" y="9837"/>
                    <a:pt x="4544" y="9837"/>
                  </a:cubicBezTo>
                  <a:cubicBezTo>
                    <a:pt x="4923" y="9837"/>
                    <a:pt x="5305" y="9759"/>
                    <a:pt x="5680" y="9650"/>
                  </a:cubicBezTo>
                  <a:cubicBezTo>
                    <a:pt x="6151" y="9497"/>
                    <a:pt x="6635" y="9370"/>
                    <a:pt x="7043" y="9090"/>
                  </a:cubicBezTo>
                  <a:cubicBezTo>
                    <a:pt x="7463" y="8797"/>
                    <a:pt x="7832" y="8440"/>
                    <a:pt x="8125" y="8020"/>
                  </a:cubicBezTo>
                  <a:cubicBezTo>
                    <a:pt x="8298" y="8055"/>
                    <a:pt x="8469" y="8071"/>
                    <a:pt x="8638" y="8071"/>
                  </a:cubicBezTo>
                  <a:cubicBezTo>
                    <a:pt x="9587" y="8071"/>
                    <a:pt x="10445" y="7545"/>
                    <a:pt x="10964" y="6734"/>
                  </a:cubicBezTo>
                  <a:cubicBezTo>
                    <a:pt x="11296" y="6187"/>
                    <a:pt x="11487" y="5588"/>
                    <a:pt x="11627" y="4964"/>
                  </a:cubicBezTo>
                  <a:cubicBezTo>
                    <a:pt x="11690" y="4646"/>
                    <a:pt x="11767" y="4328"/>
                    <a:pt x="11805" y="3996"/>
                  </a:cubicBezTo>
                  <a:cubicBezTo>
                    <a:pt x="11843" y="3678"/>
                    <a:pt x="11767" y="3360"/>
                    <a:pt x="11690" y="3041"/>
                  </a:cubicBezTo>
                  <a:cubicBezTo>
                    <a:pt x="11550" y="2456"/>
                    <a:pt x="11334" y="1895"/>
                    <a:pt x="10939" y="1424"/>
                  </a:cubicBezTo>
                  <a:cubicBezTo>
                    <a:pt x="10557" y="953"/>
                    <a:pt x="10035" y="635"/>
                    <a:pt x="9475" y="406"/>
                  </a:cubicBezTo>
                  <a:cubicBezTo>
                    <a:pt x="8853" y="144"/>
                    <a:pt x="8172" y="0"/>
                    <a:pt x="74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5"/>
            <p:cNvSpPr/>
            <p:nvPr/>
          </p:nvSpPr>
          <p:spPr>
            <a:xfrm>
              <a:off x="7528822" y="842197"/>
              <a:ext cx="102710" cy="84374"/>
            </a:xfrm>
            <a:custGeom>
              <a:avLst/>
              <a:gdLst/>
              <a:ahLst/>
              <a:cxnLst/>
              <a:rect l="l" t="t" r="r" b="b"/>
              <a:pathLst>
                <a:path w="801" h="658" extrusionOk="0">
                  <a:moveTo>
                    <a:pt x="727" y="1"/>
                  </a:moveTo>
                  <a:cubicBezTo>
                    <a:pt x="623" y="1"/>
                    <a:pt x="538" y="82"/>
                    <a:pt x="431" y="129"/>
                  </a:cubicBezTo>
                  <a:cubicBezTo>
                    <a:pt x="367" y="168"/>
                    <a:pt x="380" y="257"/>
                    <a:pt x="444" y="270"/>
                  </a:cubicBezTo>
                  <a:lnTo>
                    <a:pt x="444" y="295"/>
                  </a:lnTo>
                  <a:cubicBezTo>
                    <a:pt x="422" y="278"/>
                    <a:pt x="397" y="269"/>
                    <a:pt x="375" y="269"/>
                  </a:cubicBezTo>
                  <a:cubicBezTo>
                    <a:pt x="347" y="269"/>
                    <a:pt x="324" y="285"/>
                    <a:pt x="316" y="320"/>
                  </a:cubicBezTo>
                  <a:cubicBezTo>
                    <a:pt x="276" y="431"/>
                    <a:pt x="244" y="518"/>
                    <a:pt x="150" y="518"/>
                  </a:cubicBezTo>
                  <a:cubicBezTo>
                    <a:pt x="125" y="518"/>
                    <a:pt x="96" y="512"/>
                    <a:pt x="62" y="499"/>
                  </a:cubicBezTo>
                  <a:cubicBezTo>
                    <a:pt x="49" y="499"/>
                    <a:pt x="24" y="499"/>
                    <a:pt x="11" y="511"/>
                  </a:cubicBezTo>
                  <a:cubicBezTo>
                    <a:pt x="0" y="607"/>
                    <a:pt x="78" y="658"/>
                    <a:pt x="155" y="658"/>
                  </a:cubicBezTo>
                  <a:cubicBezTo>
                    <a:pt x="171" y="658"/>
                    <a:pt x="187" y="656"/>
                    <a:pt x="202" y="652"/>
                  </a:cubicBezTo>
                  <a:cubicBezTo>
                    <a:pt x="316" y="639"/>
                    <a:pt x="380" y="550"/>
                    <a:pt x="431" y="448"/>
                  </a:cubicBezTo>
                  <a:cubicBezTo>
                    <a:pt x="445" y="451"/>
                    <a:pt x="459" y="452"/>
                    <a:pt x="474" y="452"/>
                  </a:cubicBezTo>
                  <a:cubicBezTo>
                    <a:pt x="526" y="452"/>
                    <a:pt x="582" y="431"/>
                    <a:pt x="622" y="371"/>
                  </a:cubicBezTo>
                  <a:cubicBezTo>
                    <a:pt x="648" y="308"/>
                    <a:pt x="648" y="257"/>
                    <a:pt x="622" y="206"/>
                  </a:cubicBezTo>
                  <a:cubicBezTo>
                    <a:pt x="686" y="180"/>
                    <a:pt x="749" y="129"/>
                    <a:pt x="775" y="53"/>
                  </a:cubicBezTo>
                  <a:cubicBezTo>
                    <a:pt x="800" y="53"/>
                    <a:pt x="762" y="2"/>
                    <a:pt x="749" y="2"/>
                  </a:cubicBezTo>
                  <a:cubicBezTo>
                    <a:pt x="742" y="1"/>
                    <a:pt x="735" y="1"/>
                    <a:pt x="72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5"/>
            <p:cNvSpPr/>
            <p:nvPr/>
          </p:nvSpPr>
          <p:spPr>
            <a:xfrm>
              <a:off x="7430600" y="990685"/>
              <a:ext cx="107455" cy="37955"/>
            </a:xfrm>
            <a:custGeom>
              <a:avLst/>
              <a:gdLst/>
              <a:ahLst/>
              <a:cxnLst/>
              <a:rect l="l" t="t" r="r" b="b"/>
              <a:pathLst>
                <a:path w="838" h="296" extrusionOk="0">
                  <a:moveTo>
                    <a:pt x="784" y="0"/>
                  </a:moveTo>
                  <a:cubicBezTo>
                    <a:pt x="778" y="0"/>
                    <a:pt x="771" y="1"/>
                    <a:pt x="764" y="3"/>
                  </a:cubicBezTo>
                  <a:cubicBezTo>
                    <a:pt x="675" y="54"/>
                    <a:pt x="611" y="117"/>
                    <a:pt x="509" y="156"/>
                  </a:cubicBezTo>
                  <a:cubicBezTo>
                    <a:pt x="452" y="175"/>
                    <a:pt x="366" y="207"/>
                    <a:pt x="291" y="207"/>
                  </a:cubicBezTo>
                  <a:cubicBezTo>
                    <a:pt x="217" y="207"/>
                    <a:pt x="153" y="175"/>
                    <a:pt x="140" y="67"/>
                  </a:cubicBezTo>
                  <a:cubicBezTo>
                    <a:pt x="140" y="52"/>
                    <a:pt x="131" y="45"/>
                    <a:pt x="122" y="45"/>
                  </a:cubicBezTo>
                  <a:cubicBezTo>
                    <a:pt x="115" y="45"/>
                    <a:pt x="107" y="49"/>
                    <a:pt x="102" y="54"/>
                  </a:cubicBezTo>
                  <a:cubicBezTo>
                    <a:pt x="0" y="194"/>
                    <a:pt x="178" y="296"/>
                    <a:pt x="306" y="296"/>
                  </a:cubicBezTo>
                  <a:cubicBezTo>
                    <a:pt x="484" y="296"/>
                    <a:pt x="713" y="194"/>
                    <a:pt x="815" y="54"/>
                  </a:cubicBezTo>
                  <a:cubicBezTo>
                    <a:pt x="837" y="32"/>
                    <a:pt x="821" y="0"/>
                    <a:pt x="78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5"/>
            <p:cNvSpPr/>
            <p:nvPr/>
          </p:nvSpPr>
          <p:spPr>
            <a:xfrm>
              <a:off x="7428292" y="782059"/>
              <a:ext cx="124894" cy="100274"/>
            </a:xfrm>
            <a:custGeom>
              <a:avLst/>
              <a:gdLst/>
              <a:ahLst/>
              <a:cxnLst/>
              <a:rect l="l" t="t" r="r" b="b"/>
              <a:pathLst>
                <a:path w="974" h="782" extrusionOk="0">
                  <a:moveTo>
                    <a:pt x="948" y="0"/>
                  </a:moveTo>
                  <a:cubicBezTo>
                    <a:pt x="566" y="38"/>
                    <a:pt x="158" y="357"/>
                    <a:pt x="18" y="713"/>
                  </a:cubicBezTo>
                  <a:cubicBezTo>
                    <a:pt x="1" y="756"/>
                    <a:pt x="31" y="782"/>
                    <a:pt x="59" y="782"/>
                  </a:cubicBezTo>
                  <a:cubicBezTo>
                    <a:pt x="73" y="782"/>
                    <a:pt x="86" y="776"/>
                    <a:pt x="95" y="764"/>
                  </a:cubicBezTo>
                  <a:cubicBezTo>
                    <a:pt x="209" y="598"/>
                    <a:pt x="311" y="446"/>
                    <a:pt x="464" y="318"/>
                  </a:cubicBezTo>
                  <a:cubicBezTo>
                    <a:pt x="604" y="191"/>
                    <a:pt x="782" y="102"/>
                    <a:pt x="960" y="25"/>
                  </a:cubicBezTo>
                  <a:cubicBezTo>
                    <a:pt x="973" y="25"/>
                    <a:pt x="973" y="0"/>
                    <a:pt x="94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5"/>
            <p:cNvSpPr/>
            <p:nvPr/>
          </p:nvSpPr>
          <p:spPr>
            <a:xfrm>
              <a:off x="6922819" y="580228"/>
              <a:ext cx="505601" cy="293128"/>
            </a:xfrm>
            <a:custGeom>
              <a:avLst/>
              <a:gdLst/>
              <a:ahLst/>
              <a:cxnLst/>
              <a:rect l="l" t="t" r="r" b="b"/>
              <a:pathLst>
                <a:path w="3943" h="2286" extrusionOk="0">
                  <a:moveTo>
                    <a:pt x="2413" y="1"/>
                  </a:moveTo>
                  <a:cubicBezTo>
                    <a:pt x="2084" y="1"/>
                    <a:pt x="1741" y="76"/>
                    <a:pt x="1413" y="135"/>
                  </a:cubicBezTo>
                  <a:cubicBezTo>
                    <a:pt x="955" y="212"/>
                    <a:pt x="471" y="301"/>
                    <a:pt x="13" y="403"/>
                  </a:cubicBezTo>
                  <a:cubicBezTo>
                    <a:pt x="1" y="403"/>
                    <a:pt x="0" y="443"/>
                    <a:pt x="9" y="443"/>
                  </a:cubicBezTo>
                  <a:cubicBezTo>
                    <a:pt x="10" y="443"/>
                    <a:pt x="11" y="442"/>
                    <a:pt x="13" y="441"/>
                  </a:cubicBezTo>
                  <a:cubicBezTo>
                    <a:pt x="790" y="364"/>
                    <a:pt x="1541" y="135"/>
                    <a:pt x="2318" y="110"/>
                  </a:cubicBezTo>
                  <a:cubicBezTo>
                    <a:pt x="2345" y="108"/>
                    <a:pt x="2372" y="108"/>
                    <a:pt x="2398" y="108"/>
                  </a:cubicBezTo>
                  <a:cubicBezTo>
                    <a:pt x="3109" y="108"/>
                    <a:pt x="3632" y="594"/>
                    <a:pt x="3718" y="1294"/>
                  </a:cubicBezTo>
                  <a:cubicBezTo>
                    <a:pt x="3425" y="874"/>
                    <a:pt x="2992" y="504"/>
                    <a:pt x="2496" y="377"/>
                  </a:cubicBezTo>
                  <a:cubicBezTo>
                    <a:pt x="2365" y="344"/>
                    <a:pt x="2235" y="330"/>
                    <a:pt x="2107" y="330"/>
                  </a:cubicBezTo>
                  <a:cubicBezTo>
                    <a:pt x="1500" y="330"/>
                    <a:pt x="920" y="643"/>
                    <a:pt x="331" y="695"/>
                  </a:cubicBezTo>
                  <a:cubicBezTo>
                    <a:pt x="267" y="695"/>
                    <a:pt x="242" y="772"/>
                    <a:pt x="306" y="810"/>
                  </a:cubicBezTo>
                  <a:cubicBezTo>
                    <a:pt x="624" y="976"/>
                    <a:pt x="840" y="1256"/>
                    <a:pt x="1044" y="1549"/>
                  </a:cubicBezTo>
                  <a:cubicBezTo>
                    <a:pt x="1222" y="1803"/>
                    <a:pt x="1413" y="1994"/>
                    <a:pt x="1706" y="2109"/>
                  </a:cubicBezTo>
                  <a:cubicBezTo>
                    <a:pt x="1999" y="2223"/>
                    <a:pt x="2356" y="2249"/>
                    <a:pt x="2674" y="2274"/>
                  </a:cubicBezTo>
                  <a:cubicBezTo>
                    <a:pt x="2765" y="2281"/>
                    <a:pt x="2857" y="2285"/>
                    <a:pt x="2950" y="2285"/>
                  </a:cubicBezTo>
                  <a:cubicBezTo>
                    <a:pt x="3210" y="2285"/>
                    <a:pt x="3474" y="2254"/>
                    <a:pt x="3718" y="2160"/>
                  </a:cubicBezTo>
                  <a:cubicBezTo>
                    <a:pt x="3790" y="2124"/>
                    <a:pt x="3772" y="2031"/>
                    <a:pt x="3706" y="2031"/>
                  </a:cubicBezTo>
                  <a:cubicBezTo>
                    <a:pt x="3701" y="2031"/>
                    <a:pt x="3697" y="2032"/>
                    <a:pt x="3693" y="2032"/>
                  </a:cubicBezTo>
                  <a:cubicBezTo>
                    <a:pt x="3458" y="2126"/>
                    <a:pt x="3203" y="2158"/>
                    <a:pt x="2948" y="2158"/>
                  </a:cubicBezTo>
                  <a:cubicBezTo>
                    <a:pt x="2856" y="2158"/>
                    <a:pt x="2765" y="2154"/>
                    <a:pt x="2674" y="2147"/>
                  </a:cubicBezTo>
                  <a:cubicBezTo>
                    <a:pt x="2318" y="2109"/>
                    <a:pt x="1948" y="2096"/>
                    <a:pt x="1630" y="1931"/>
                  </a:cubicBezTo>
                  <a:cubicBezTo>
                    <a:pt x="1337" y="1790"/>
                    <a:pt x="1184" y="1485"/>
                    <a:pt x="993" y="1230"/>
                  </a:cubicBezTo>
                  <a:cubicBezTo>
                    <a:pt x="866" y="1065"/>
                    <a:pt x="713" y="899"/>
                    <a:pt x="522" y="772"/>
                  </a:cubicBezTo>
                  <a:cubicBezTo>
                    <a:pt x="1048" y="675"/>
                    <a:pt x="1565" y="425"/>
                    <a:pt x="2096" y="425"/>
                  </a:cubicBezTo>
                  <a:cubicBezTo>
                    <a:pt x="2195" y="425"/>
                    <a:pt x="2294" y="433"/>
                    <a:pt x="2394" y="453"/>
                  </a:cubicBezTo>
                  <a:cubicBezTo>
                    <a:pt x="3056" y="581"/>
                    <a:pt x="3476" y="1128"/>
                    <a:pt x="3896" y="1599"/>
                  </a:cubicBezTo>
                  <a:cubicBezTo>
                    <a:pt x="3901" y="1614"/>
                    <a:pt x="3909" y="1619"/>
                    <a:pt x="3917" y="1619"/>
                  </a:cubicBezTo>
                  <a:cubicBezTo>
                    <a:pt x="3930" y="1619"/>
                    <a:pt x="3943" y="1603"/>
                    <a:pt x="3935" y="1587"/>
                  </a:cubicBezTo>
                  <a:cubicBezTo>
                    <a:pt x="3884" y="1510"/>
                    <a:pt x="3833" y="1421"/>
                    <a:pt x="3769" y="1345"/>
                  </a:cubicBezTo>
                  <a:cubicBezTo>
                    <a:pt x="3807" y="1345"/>
                    <a:pt x="3833" y="1345"/>
                    <a:pt x="3833" y="1294"/>
                  </a:cubicBezTo>
                  <a:cubicBezTo>
                    <a:pt x="3833" y="683"/>
                    <a:pt x="3273" y="110"/>
                    <a:pt x="2687" y="21"/>
                  </a:cubicBezTo>
                  <a:cubicBezTo>
                    <a:pt x="2597" y="7"/>
                    <a:pt x="2505" y="1"/>
                    <a:pt x="2413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5"/>
            <p:cNvSpPr/>
            <p:nvPr/>
          </p:nvSpPr>
          <p:spPr>
            <a:xfrm>
              <a:off x="6908585" y="702942"/>
              <a:ext cx="424177" cy="228501"/>
            </a:xfrm>
            <a:custGeom>
              <a:avLst/>
              <a:gdLst/>
              <a:ahLst/>
              <a:cxnLst/>
              <a:rect l="l" t="t" r="r" b="b"/>
              <a:pathLst>
                <a:path w="3308" h="1782" extrusionOk="0">
                  <a:moveTo>
                    <a:pt x="32" y="1"/>
                  </a:moveTo>
                  <a:cubicBezTo>
                    <a:pt x="17" y="1"/>
                    <a:pt x="0" y="10"/>
                    <a:pt x="9" y="19"/>
                  </a:cubicBezTo>
                  <a:cubicBezTo>
                    <a:pt x="200" y="375"/>
                    <a:pt x="442" y="693"/>
                    <a:pt x="671" y="1012"/>
                  </a:cubicBezTo>
                  <a:cubicBezTo>
                    <a:pt x="837" y="1254"/>
                    <a:pt x="1002" y="1534"/>
                    <a:pt x="1270" y="1661"/>
                  </a:cubicBezTo>
                  <a:cubicBezTo>
                    <a:pt x="1473" y="1758"/>
                    <a:pt x="1698" y="1781"/>
                    <a:pt x="1923" y="1781"/>
                  </a:cubicBezTo>
                  <a:cubicBezTo>
                    <a:pt x="1994" y="1781"/>
                    <a:pt x="2065" y="1779"/>
                    <a:pt x="2136" y="1776"/>
                  </a:cubicBezTo>
                  <a:cubicBezTo>
                    <a:pt x="2327" y="1763"/>
                    <a:pt x="2518" y="1738"/>
                    <a:pt x="2709" y="1738"/>
                  </a:cubicBezTo>
                  <a:cubicBezTo>
                    <a:pt x="2874" y="1725"/>
                    <a:pt x="3065" y="1738"/>
                    <a:pt x="3231" y="1699"/>
                  </a:cubicBezTo>
                  <a:cubicBezTo>
                    <a:pt x="3294" y="1674"/>
                    <a:pt x="3307" y="1610"/>
                    <a:pt x="3256" y="1610"/>
                  </a:cubicBezTo>
                  <a:cubicBezTo>
                    <a:pt x="3196" y="1603"/>
                    <a:pt x="3134" y="1600"/>
                    <a:pt x="3072" y="1600"/>
                  </a:cubicBezTo>
                  <a:cubicBezTo>
                    <a:pt x="2816" y="1600"/>
                    <a:pt x="2544" y="1651"/>
                    <a:pt x="2288" y="1661"/>
                  </a:cubicBezTo>
                  <a:cubicBezTo>
                    <a:pt x="2150" y="1667"/>
                    <a:pt x="2001" y="1680"/>
                    <a:pt x="1854" y="1680"/>
                  </a:cubicBezTo>
                  <a:cubicBezTo>
                    <a:pt x="1665" y="1680"/>
                    <a:pt x="1479" y="1658"/>
                    <a:pt x="1321" y="1572"/>
                  </a:cubicBezTo>
                  <a:cubicBezTo>
                    <a:pt x="1015" y="1419"/>
                    <a:pt x="837" y="1075"/>
                    <a:pt x="646" y="821"/>
                  </a:cubicBezTo>
                  <a:cubicBezTo>
                    <a:pt x="455" y="541"/>
                    <a:pt x="264" y="260"/>
                    <a:pt x="47" y="6"/>
                  </a:cubicBezTo>
                  <a:cubicBezTo>
                    <a:pt x="44" y="2"/>
                    <a:pt x="38" y="1"/>
                    <a:pt x="32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5"/>
            <p:cNvSpPr/>
            <p:nvPr/>
          </p:nvSpPr>
          <p:spPr>
            <a:xfrm>
              <a:off x="6753302" y="650241"/>
              <a:ext cx="592924" cy="349420"/>
            </a:xfrm>
            <a:custGeom>
              <a:avLst/>
              <a:gdLst/>
              <a:ahLst/>
              <a:cxnLst/>
              <a:rect l="l" t="t" r="r" b="b"/>
              <a:pathLst>
                <a:path w="4624" h="2725" extrusionOk="0">
                  <a:moveTo>
                    <a:pt x="20" y="1"/>
                  </a:moveTo>
                  <a:cubicBezTo>
                    <a:pt x="6" y="1"/>
                    <a:pt x="1" y="25"/>
                    <a:pt x="11" y="35"/>
                  </a:cubicBezTo>
                  <a:cubicBezTo>
                    <a:pt x="252" y="200"/>
                    <a:pt x="494" y="404"/>
                    <a:pt x="711" y="608"/>
                  </a:cubicBezTo>
                  <a:cubicBezTo>
                    <a:pt x="940" y="812"/>
                    <a:pt x="1080" y="1028"/>
                    <a:pt x="1144" y="1321"/>
                  </a:cubicBezTo>
                  <a:cubicBezTo>
                    <a:pt x="1258" y="1792"/>
                    <a:pt x="1564" y="2047"/>
                    <a:pt x="1921" y="2301"/>
                  </a:cubicBezTo>
                  <a:cubicBezTo>
                    <a:pt x="2300" y="2563"/>
                    <a:pt x="2691" y="2724"/>
                    <a:pt x="3145" y="2724"/>
                  </a:cubicBezTo>
                  <a:cubicBezTo>
                    <a:pt x="3178" y="2724"/>
                    <a:pt x="3211" y="2723"/>
                    <a:pt x="3245" y="2722"/>
                  </a:cubicBezTo>
                  <a:cubicBezTo>
                    <a:pt x="3703" y="2709"/>
                    <a:pt x="4149" y="2556"/>
                    <a:pt x="4556" y="2314"/>
                  </a:cubicBezTo>
                  <a:cubicBezTo>
                    <a:pt x="4624" y="2269"/>
                    <a:pt x="4582" y="2195"/>
                    <a:pt x="4528" y="2195"/>
                  </a:cubicBezTo>
                  <a:cubicBezTo>
                    <a:pt x="4521" y="2195"/>
                    <a:pt x="4513" y="2196"/>
                    <a:pt x="4505" y="2199"/>
                  </a:cubicBezTo>
                  <a:cubicBezTo>
                    <a:pt x="4114" y="2437"/>
                    <a:pt x="3678" y="2597"/>
                    <a:pt x="3229" y="2597"/>
                  </a:cubicBezTo>
                  <a:cubicBezTo>
                    <a:pt x="3196" y="2597"/>
                    <a:pt x="3163" y="2596"/>
                    <a:pt x="3130" y="2594"/>
                  </a:cubicBezTo>
                  <a:cubicBezTo>
                    <a:pt x="2608" y="2581"/>
                    <a:pt x="2201" y="2340"/>
                    <a:pt x="1793" y="2047"/>
                  </a:cubicBezTo>
                  <a:cubicBezTo>
                    <a:pt x="1589" y="1881"/>
                    <a:pt x="1386" y="1703"/>
                    <a:pt x="1284" y="1448"/>
                  </a:cubicBezTo>
                  <a:cubicBezTo>
                    <a:pt x="1220" y="1257"/>
                    <a:pt x="1207" y="1041"/>
                    <a:pt x="1080" y="862"/>
                  </a:cubicBezTo>
                  <a:cubicBezTo>
                    <a:pt x="838" y="480"/>
                    <a:pt x="393" y="239"/>
                    <a:pt x="36" y="9"/>
                  </a:cubicBezTo>
                  <a:cubicBezTo>
                    <a:pt x="30" y="3"/>
                    <a:pt x="24" y="1"/>
                    <a:pt x="2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5"/>
            <p:cNvSpPr/>
            <p:nvPr/>
          </p:nvSpPr>
          <p:spPr>
            <a:xfrm>
              <a:off x="6857935" y="534579"/>
              <a:ext cx="615236" cy="230810"/>
            </a:xfrm>
            <a:custGeom>
              <a:avLst/>
              <a:gdLst/>
              <a:ahLst/>
              <a:cxnLst/>
              <a:rect l="l" t="t" r="r" b="b"/>
              <a:pathLst>
                <a:path w="4798" h="1800" extrusionOk="0">
                  <a:moveTo>
                    <a:pt x="2733" y="0"/>
                  </a:moveTo>
                  <a:cubicBezTo>
                    <a:pt x="2384" y="0"/>
                    <a:pt x="2040" y="61"/>
                    <a:pt x="1716" y="160"/>
                  </a:cubicBezTo>
                  <a:cubicBezTo>
                    <a:pt x="1335" y="281"/>
                    <a:pt x="966" y="438"/>
                    <a:pt x="589" y="438"/>
                  </a:cubicBezTo>
                  <a:cubicBezTo>
                    <a:pt x="411" y="438"/>
                    <a:pt x="231" y="403"/>
                    <a:pt x="48" y="313"/>
                  </a:cubicBezTo>
                  <a:cubicBezTo>
                    <a:pt x="44" y="311"/>
                    <a:pt x="41" y="310"/>
                    <a:pt x="37" y="310"/>
                  </a:cubicBezTo>
                  <a:cubicBezTo>
                    <a:pt x="16" y="310"/>
                    <a:pt x="0" y="340"/>
                    <a:pt x="22" y="351"/>
                  </a:cubicBezTo>
                  <a:cubicBezTo>
                    <a:pt x="194" y="472"/>
                    <a:pt x="395" y="517"/>
                    <a:pt x="598" y="517"/>
                  </a:cubicBezTo>
                  <a:cubicBezTo>
                    <a:pt x="802" y="517"/>
                    <a:pt x="1009" y="472"/>
                    <a:pt x="1194" y="415"/>
                  </a:cubicBezTo>
                  <a:cubicBezTo>
                    <a:pt x="1703" y="275"/>
                    <a:pt x="2161" y="71"/>
                    <a:pt x="2696" y="71"/>
                  </a:cubicBezTo>
                  <a:cubicBezTo>
                    <a:pt x="2706" y="71"/>
                    <a:pt x="2715" y="71"/>
                    <a:pt x="2725" y="71"/>
                  </a:cubicBezTo>
                  <a:cubicBezTo>
                    <a:pt x="3696" y="71"/>
                    <a:pt x="4644" y="705"/>
                    <a:pt x="4593" y="1752"/>
                  </a:cubicBezTo>
                  <a:cubicBezTo>
                    <a:pt x="4593" y="1784"/>
                    <a:pt x="4619" y="1800"/>
                    <a:pt x="4644" y="1800"/>
                  </a:cubicBezTo>
                  <a:cubicBezTo>
                    <a:pt x="4670" y="1800"/>
                    <a:pt x="4695" y="1784"/>
                    <a:pt x="4695" y="1752"/>
                  </a:cubicBezTo>
                  <a:cubicBezTo>
                    <a:pt x="4797" y="873"/>
                    <a:pt x="3957" y="173"/>
                    <a:pt x="3167" y="33"/>
                  </a:cubicBezTo>
                  <a:cubicBezTo>
                    <a:pt x="3022" y="10"/>
                    <a:pt x="2877" y="0"/>
                    <a:pt x="273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5"/>
            <p:cNvSpPr/>
            <p:nvPr/>
          </p:nvSpPr>
          <p:spPr>
            <a:xfrm>
              <a:off x="6682007" y="627673"/>
              <a:ext cx="511756" cy="416483"/>
            </a:xfrm>
            <a:custGeom>
              <a:avLst/>
              <a:gdLst/>
              <a:ahLst/>
              <a:cxnLst/>
              <a:rect l="l" t="t" r="r" b="b"/>
              <a:pathLst>
                <a:path w="3991" h="3248" extrusionOk="0">
                  <a:moveTo>
                    <a:pt x="53" y="0"/>
                  </a:moveTo>
                  <a:cubicBezTo>
                    <a:pt x="28" y="0"/>
                    <a:pt x="1" y="35"/>
                    <a:pt x="32" y="45"/>
                  </a:cubicBezTo>
                  <a:cubicBezTo>
                    <a:pt x="426" y="364"/>
                    <a:pt x="758" y="707"/>
                    <a:pt x="885" y="1229"/>
                  </a:cubicBezTo>
                  <a:cubicBezTo>
                    <a:pt x="949" y="1484"/>
                    <a:pt x="987" y="1739"/>
                    <a:pt x="1076" y="1993"/>
                  </a:cubicBezTo>
                  <a:cubicBezTo>
                    <a:pt x="1140" y="2184"/>
                    <a:pt x="1254" y="2363"/>
                    <a:pt x="1381" y="2503"/>
                  </a:cubicBezTo>
                  <a:cubicBezTo>
                    <a:pt x="1826" y="3056"/>
                    <a:pt x="2464" y="3248"/>
                    <a:pt x="3121" y="3248"/>
                  </a:cubicBezTo>
                  <a:cubicBezTo>
                    <a:pt x="3387" y="3248"/>
                    <a:pt x="3655" y="3216"/>
                    <a:pt x="3915" y="3165"/>
                  </a:cubicBezTo>
                  <a:cubicBezTo>
                    <a:pt x="3919" y="3166"/>
                    <a:pt x="3923" y="3166"/>
                    <a:pt x="3927" y="3166"/>
                  </a:cubicBezTo>
                  <a:cubicBezTo>
                    <a:pt x="3990" y="3166"/>
                    <a:pt x="3976" y="3063"/>
                    <a:pt x="3915" y="3063"/>
                  </a:cubicBezTo>
                  <a:cubicBezTo>
                    <a:pt x="3616" y="3078"/>
                    <a:pt x="3312" y="3117"/>
                    <a:pt x="3009" y="3117"/>
                  </a:cubicBezTo>
                  <a:cubicBezTo>
                    <a:pt x="2784" y="3117"/>
                    <a:pt x="2559" y="3095"/>
                    <a:pt x="2336" y="3025"/>
                  </a:cubicBezTo>
                  <a:cubicBezTo>
                    <a:pt x="1929" y="2885"/>
                    <a:pt x="1560" y="2579"/>
                    <a:pt x="1331" y="2197"/>
                  </a:cubicBezTo>
                  <a:cubicBezTo>
                    <a:pt x="1101" y="1802"/>
                    <a:pt x="1101" y="1306"/>
                    <a:pt x="898" y="898"/>
                  </a:cubicBezTo>
                  <a:cubicBezTo>
                    <a:pt x="745" y="529"/>
                    <a:pt x="439" y="160"/>
                    <a:pt x="70" y="7"/>
                  </a:cubicBezTo>
                  <a:cubicBezTo>
                    <a:pt x="65" y="2"/>
                    <a:pt x="59" y="0"/>
                    <a:pt x="5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5"/>
            <p:cNvSpPr/>
            <p:nvPr/>
          </p:nvSpPr>
          <p:spPr>
            <a:xfrm>
              <a:off x="6624561" y="637931"/>
              <a:ext cx="323133" cy="476750"/>
            </a:xfrm>
            <a:custGeom>
              <a:avLst/>
              <a:gdLst/>
              <a:ahLst/>
              <a:cxnLst/>
              <a:rect l="l" t="t" r="r" b="b"/>
              <a:pathLst>
                <a:path w="2520" h="3718" extrusionOk="0">
                  <a:moveTo>
                    <a:pt x="49" y="0"/>
                  </a:moveTo>
                  <a:cubicBezTo>
                    <a:pt x="31" y="0"/>
                    <a:pt x="1" y="21"/>
                    <a:pt x="21" y="42"/>
                  </a:cubicBezTo>
                  <a:cubicBezTo>
                    <a:pt x="289" y="385"/>
                    <a:pt x="543" y="755"/>
                    <a:pt x="594" y="1200"/>
                  </a:cubicBezTo>
                  <a:cubicBezTo>
                    <a:pt x="633" y="1633"/>
                    <a:pt x="658" y="2054"/>
                    <a:pt x="824" y="2474"/>
                  </a:cubicBezTo>
                  <a:cubicBezTo>
                    <a:pt x="1104" y="3136"/>
                    <a:pt x="1779" y="3480"/>
                    <a:pt x="2415" y="3709"/>
                  </a:cubicBezTo>
                  <a:cubicBezTo>
                    <a:pt x="2425" y="3715"/>
                    <a:pt x="2435" y="3717"/>
                    <a:pt x="2443" y="3717"/>
                  </a:cubicBezTo>
                  <a:cubicBezTo>
                    <a:pt x="2492" y="3717"/>
                    <a:pt x="2520" y="3641"/>
                    <a:pt x="2466" y="3620"/>
                  </a:cubicBezTo>
                  <a:cubicBezTo>
                    <a:pt x="2148" y="3480"/>
                    <a:pt x="1817" y="3352"/>
                    <a:pt x="1511" y="3136"/>
                  </a:cubicBezTo>
                  <a:cubicBezTo>
                    <a:pt x="1155" y="2881"/>
                    <a:pt x="938" y="2550"/>
                    <a:pt x="824" y="2143"/>
                  </a:cubicBezTo>
                  <a:cubicBezTo>
                    <a:pt x="709" y="1735"/>
                    <a:pt x="760" y="1290"/>
                    <a:pt x="633" y="895"/>
                  </a:cubicBezTo>
                  <a:cubicBezTo>
                    <a:pt x="518" y="551"/>
                    <a:pt x="289" y="296"/>
                    <a:pt x="60" y="3"/>
                  </a:cubicBezTo>
                  <a:cubicBezTo>
                    <a:pt x="57" y="1"/>
                    <a:pt x="54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5"/>
            <p:cNvSpPr/>
            <p:nvPr/>
          </p:nvSpPr>
          <p:spPr>
            <a:xfrm>
              <a:off x="6588016" y="700891"/>
              <a:ext cx="202599" cy="404558"/>
            </a:xfrm>
            <a:custGeom>
              <a:avLst/>
              <a:gdLst/>
              <a:ahLst/>
              <a:cxnLst/>
              <a:rect l="l" t="t" r="r" b="b"/>
              <a:pathLst>
                <a:path w="1580" h="3155" extrusionOk="0">
                  <a:moveTo>
                    <a:pt x="174" y="1"/>
                  </a:moveTo>
                  <a:cubicBezTo>
                    <a:pt x="160" y="1"/>
                    <a:pt x="146" y="7"/>
                    <a:pt x="154" y="22"/>
                  </a:cubicBezTo>
                  <a:cubicBezTo>
                    <a:pt x="243" y="391"/>
                    <a:pt x="64" y="760"/>
                    <a:pt x="26" y="1117"/>
                  </a:cubicBezTo>
                  <a:cubicBezTo>
                    <a:pt x="1" y="1435"/>
                    <a:pt x="90" y="1754"/>
                    <a:pt x="217" y="2059"/>
                  </a:cubicBezTo>
                  <a:cubicBezTo>
                    <a:pt x="459" y="2619"/>
                    <a:pt x="841" y="3052"/>
                    <a:pt x="1465" y="3154"/>
                  </a:cubicBezTo>
                  <a:cubicBezTo>
                    <a:pt x="1541" y="3141"/>
                    <a:pt x="1580" y="3027"/>
                    <a:pt x="1491" y="3027"/>
                  </a:cubicBezTo>
                  <a:cubicBezTo>
                    <a:pt x="841" y="2900"/>
                    <a:pt x="472" y="2416"/>
                    <a:pt x="255" y="1817"/>
                  </a:cubicBezTo>
                  <a:cubicBezTo>
                    <a:pt x="128" y="1473"/>
                    <a:pt x="128" y="1155"/>
                    <a:pt x="192" y="799"/>
                  </a:cubicBezTo>
                  <a:cubicBezTo>
                    <a:pt x="243" y="531"/>
                    <a:pt x="281" y="276"/>
                    <a:pt x="192" y="9"/>
                  </a:cubicBezTo>
                  <a:cubicBezTo>
                    <a:pt x="192" y="4"/>
                    <a:pt x="183" y="1"/>
                    <a:pt x="1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5"/>
            <p:cNvSpPr/>
            <p:nvPr/>
          </p:nvSpPr>
          <p:spPr>
            <a:xfrm>
              <a:off x="6917818" y="485596"/>
              <a:ext cx="594463" cy="225937"/>
            </a:xfrm>
            <a:custGeom>
              <a:avLst/>
              <a:gdLst/>
              <a:ahLst/>
              <a:cxnLst/>
              <a:rect l="l" t="t" r="r" b="b"/>
              <a:pathLst>
                <a:path w="4636" h="1762" extrusionOk="0">
                  <a:moveTo>
                    <a:pt x="2091" y="0"/>
                  </a:moveTo>
                  <a:cubicBezTo>
                    <a:pt x="1901" y="0"/>
                    <a:pt x="1710" y="12"/>
                    <a:pt x="1516" y="33"/>
                  </a:cubicBezTo>
                  <a:cubicBezTo>
                    <a:pt x="1020" y="96"/>
                    <a:pt x="447" y="186"/>
                    <a:pt x="1" y="415"/>
                  </a:cubicBezTo>
                  <a:lnTo>
                    <a:pt x="1" y="427"/>
                  </a:lnTo>
                  <a:cubicBezTo>
                    <a:pt x="447" y="377"/>
                    <a:pt x="892" y="211"/>
                    <a:pt x="1338" y="147"/>
                  </a:cubicBezTo>
                  <a:cubicBezTo>
                    <a:pt x="1593" y="113"/>
                    <a:pt x="1844" y="90"/>
                    <a:pt x="2093" y="90"/>
                  </a:cubicBezTo>
                  <a:cubicBezTo>
                    <a:pt x="2305" y="90"/>
                    <a:pt x="2515" y="106"/>
                    <a:pt x="2726" y="147"/>
                  </a:cubicBezTo>
                  <a:cubicBezTo>
                    <a:pt x="3108" y="211"/>
                    <a:pt x="3490" y="351"/>
                    <a:pt x="3821" y="568"/>
                  </a:cubicBezTo>
                  <a:cubicBezTo>
                    <a:pt x="4012" y="695"/>
                    <a:pt x="4190" y="860"/>
                    <a:pt x="4317" y="1051"/>
                  </a:cubicBezTo>
                  <a:cubicBezTo>
                    <a:pt x="4458" y="1255"/>
                    <a:pt x="4508" y="1459"/>
                    <a:pt x="4521" y="1714"/>
                  </a:cubicBezTo>
                  <a:cubicBezTo>
                    <a:pt x="4521" y="1745"/>
                    <a:pt x="4550" y="1761"/>
                    <a:pt x="4579" y="1761"/>
                  </a:cubicBezTo>
                  <a:cubicBezTo>
                    <a:pt x="4607" y="1761"/>
                    <a:pt x="4636" y="1745"/>
                    <a:pt x="4636" y="1714"/>
                  </a:cubicBezTo>
                  <a:cubicBezTo>
                    <a:pt x="4636" y="822"/>
                    <a:pt x="3719" y="287"/>
                    <a:pt x="2930" y="96"/>
                  </a:cubicBezTo>
                  <a:cubicBezTo>
                    <a:pt x="2655" y="28"/>
                    <a:pt x="2375" y="0"/>
                    <a:pt x="2091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7121956" y="691658"/>
              <a:ext cx="174902" cy="116815"/>
            </a:xfrm>
            <a:custGeom>
              <a:avLst/>
              <a:gdLst/>
              <a:ahLst/>
              <a:cxnLst/>
              <a:rect l="l" t="t" r="r" b="b"/>
              <a:pathLst>
                <a:path w="1364" h="911" extrusionOk="0">
                  <a:moveTo>
                    <a:pt x="521" y="1"/>
                  </a:moveTo>
                  <a:cubicBezTo>
                    <a:pt x="397" y="1"/>
                    <a:pt x="278" y="26"/>
                    <a:pt x="179" y="81"/>
                  </a:cubicBezTo>
                  <a:cubicBezTo>
                    <a:pt x="1" y="170"/>
                    <a:pt x="1" y="336"/>
                    <a:pt x="102" y="476"/>
                  </a:cubicBezTo>
                  <a:cubicBezTo>
                    <a:pt x="179" y="578"/>
                    <a:pt x="268" y="680"/>
                    <a:pt x="383" y="743"/>
                  </a:cubicBezTo>
                  <a:cubicBezTo>
                    <a:pt x="510" y="807"/>
                    <a:pt x="637" y="832"/>
                    <a:pt x="752" y="909"/>
                  </a:cubicBezTo>
                  <a:cubicBezTo>
                    <a:pt x="755" y="910"/>
                    <a:pt x="758" y="911"/>
                    <a:pt x="761" y="911"/>
                  </a:cubicBezTo>
                  <a:cubicBezTo>
                    <a:pt x="788" y="911"/>
                    <a:pt x="825" y="869"/>
                    <a:pt x="803" y="858"/>
                  </a:cubicBezTo>
                  <a:cubicBezTo>
                    <a:pt x="701" y="781"/>
                    <a:pt x="586" y="743"/>
                    <a:pt x="459" y="705"/>
                  </a:cubicBezTo>
                  <a:cubicBezTo>
                    <a:pt x="357" y="654"/>
                    <a:pt x="268" y="578"/>
                    <a:pt x="217" y="476"/>
                  </a:cubicBezTo>
                  <a:cubicBezTo>
                    <a:pt x="192" y="450"/>
                    <a:pt x="179" y="425"/>
                    <a:pt x="141" y="399"/>
                  </a:cubicBezTo>
                  <a:cubicBezTo>
                    <a:pt x="166" y="323"/>
                    <a:pt x="179" y="259"/>
                    <a:pt x="192" y="170"/>
                  </a:cubicBezTo>
                  <a:cubicBezTo>
                    <a:pt x="230" y="145"/>
                    <a:pt x="306" y="132"/>
                    <a:pt x="357" y="107"/>
                  </a:cubicBezTo>
                  <a:cubicBezTo>
                    <a:pt x="417" y="95"/>
                    <a:pt x="474" y="90"/>
                    <a:pt x="530" y="90"/>
                  </a:cubicBezTo>
                  <a:cubicBezTo>
                    <a:pt x="843" y="90"/>
                    <a:pt x="1098" y="262"/>
                    <a:pt x="1325" y="489"/>
                  </a:cubicBezTo>
                  <a:cubicBezTo>
                    <a:pt x="1330" y="505"/>
                    <a:pt x="1338" y="512"/>
                    <a:pt x="1345" y="512"/>
                  </a:cubicBezTo>
                  <a:cubicBezTo>
                    <a:pt x="1354" y="512"/>
                    <a:pt x="1363" y="498"/>
                    <a:pt x="1363" y="476"/>
                  </a:cubicBezTo>
                  <a:cubicBezTo>
                    <a:pt x="1233" y="187"/>
                    <a:pt x="858" y="1"/>
                    <a:pt x="521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5"/>
            <p:cNvSpPr/>
            <p:nvPr/>
          </p:nvSpPr>
          <p:spPr>
            <a:xfrm>
              <a:off x="7606913" y="203624"/>
              <a:ext cx="289153" cy="245427"/>
            </a:xfrm>
            <a:custGeom>
              <a:avLst/>
              <a:gdLst/>
              <a:ahLst/>
              <a:cxnLst/>
              <a:rect l="l" t="t" r="r" b="b"/>
              <a:pathLst>
                <a:path w="2255" h="1914" extrusionOk="0">
                  <a:moveTo>
                    <a:pt x="803" y="67"/>
                  </a:moveTo>
                  <a:cubicBezTo>
                    <a:pt x="803" y="80"/>
                    <a:pt x="803" y="93"/>
                    <a:pt x="815" y="118"/>
                  </a:cubicBezTo>
                  <a:cubicBezTo>
                    <a:pt x="879" y="182"/>
                    <a:pt x="930" y="207"/>
                    <a:pt x="1006" y="207"/>
                  </a:cubicBezTo>
                  <a:cubicBezTo>
                    <a:pt x="1015" y="208"/>
                    <a:pt x="1024" y="208"/>
                    <a:pt x="1035" y="208"/>
                  </a:cubicBezTo>
                  <a:cubicBezTo>
                    <a:pt x="1089" y="208"/>
                    <a:pt x="1171" y="198"/>
                    <a:pt x="1249" y="198"/>
                  </a:cubicBezTo>
                  <a:cubicBezTo>
                    <a:pt x="1367" y="198"/>
                    <a:pt x="1477" y="221"/>
                    <a:pt x="1477" y="335"/>
                  </a:cubicBezTo>
                  <a:cubicBezTo>
                    <a:pt x="1477" y="381"/>
                    <a:pt x="1511" y="413"/>
                    <a:pt x="1544" y="413"/>
                  </a:cubicBezTo>
                  <a:cubicBezTo>
                    <a:pt x="1556" y="413"/>
                    <a:pt x="1569" y="409"/>
                    <a:pt x="1579" y="398"/>
                  </a:cubicBezTo>
                  <a:cubicBezTo>
                    <a:pt x="1630" y="411"/>
                    <a:pt x="1681" y="449"/>
                    <a:pt x="1732" y="462"/>
                  </a:cubicBezTo>
                  <a:cubicBezTo>
                    <a:pt x="1732" y="475"/>
                    <a:pt x="1732" y="500"/>
                    <a:pt x="1745" y="513"/>
                  </a:cubicBezTo>
                  <a:cubicBezTo>
                    <a:pt x="1758" y="538"/>
                    <a:pt x="1758" y="576"/>
                    <a:pt x="1770" y="602"/>
                  </a:cubicBezTo>
                  <a:cubicBezTo>
                    <a:pt x="1796" y="653"/>
                    <a:pt x="1821" y="666"/>
                    <a:pt x="1859" y="704"/>
                  </a:cubicBezTo>
                  <a:cubicBezTo>
                    <a:pt x="1936" y="742"/>
                    <a:pt x="2000" y="767"/>
                    <a:pt x="2050" y="857"/>
                  </a:cubicBezTo>
                  <a:cubicBezTo>
                    <a:pt x="2101" y="1022"/>
                    <a:pt x="2063" y="1073"/>
                    <a:pt x="2000" y="1149"/>
                  </a:cubicBezTo>
                  <a:cubicBezTo>
                    <a:pt x="1936" y="1239"/>
                    <a:pt x="1949" y="1302"/>
                    <a:pt x="1961" y="1404"/>
                  </a:cubicBezTo>
                  <a:cubicBezTo>
                    <a:pt x="1988" y="1632"/>
                    <a:pt x="1797" y="1727"/>
                    <a:pt x="1605" y="1727"/>
                  </a:cubicBezTo>
                  <a:cubicBezTo>
                    <a:pt x="1518" y="1727"/>
                    <a:pt x="1430" y="1707"/>
                    <a:pt x="1363" y="1671"/>
                  </a:cubicBezTo>
                  <a:cubicBezTo>
                    <a:pt x="1350" y="1667"/>
                    <a:pt x="1337" y="1664"/>
                    <a:pt x="1326" y="1664"/>
                  </a:cubicBezTo>
                  <a:cubicBezTo>
                    <a:pt x="1302" y="1664"/>
                    <a:pt x="1282" y="1676"/>
                    <a:pt x="1274" y="1710"/>
                  </a:cubicBezTo>
                  <a:lnTo>
                    <a:pt x="1248" y="1722"/>
                  </a:lnTo>
                  <a:cubicBezTo>
                    <a:pt x="1223" y="1671"/>
                    <a:pt x="1210" y="1608"/>
                    <a:pt x="1185" y="1544"/>
                  </a:cubicBezTo>
                  <a:cubicBezTo>
                    <a:pt x="1175" y="1505"/>
                    <a:pt x="1143" y="1489"/>
                    <a:pt x="1111" y="1489"/>
                  </a:cubicBezTo>
                  <a:cubicBezTo>
                    <a:pt x="1101" y="1489"/>
                    <a:pt x="1092" y="1490"/>
                    <a:pt x="1083" y="1493"/>
                  </a:cubicBezTo>
                  <a:cubicBezTo>
                    <a:pt x="955" y="1544"/>
                    <a:pt x="828" y="1608"/>
                    <a:pt x="688" y="1659"/>
                  </a:cubicBezTo>
                  <a:cubicBezTo>
                    <a:pt x="726" y="1557"/>
                    <a:pt x="764" y="1468"/>
                    <a:pt x="790" y="1353"/>
                  </a:cubicBezTo>
                  <a:cubicBezTo>
                    <a:pt x="803" y="1277"/>
                    <a:pt x="853" y="1175"/>
                    <a:pt x="790" y="1111"/>
                  </a:cubicBezTo>
                  <a:cubicBezTo>
                    <a:pt x="763" y="1084"/>
                    <a:pt x="725" y="1073"/>
                    <a:pt x="684" y="1073"/>
                  </a:cubicBezTo>
                  <a:cubicBezTo>
                    <a:pt x="611" y="1073"/>
                    <a:pt x="524" y="1109"/>
                    <a:pt x="459" y="1149"/>
                  </a:cubicBezTo>
                  <a:cubicBezTo>
                    <a:pt x="522" y="1086"/>
                    <a:pt x="624" y="1035"/>
                    <a:pt x="713" y="1009"/>
                  </a:cubicBezTo>
                  <a:cubicBezTo>
                    <a:pt x="790" y="971"/>
                    <a:pt x="777" y="857"/>
                    <a:pt x="688" y="857"/>
                  </a:cubicBezTo>
                  <a:lnTo>
                    <a:pt x="484" y="857"/>
                  </a:lnTo>
                  <a:cubicBezTo>
                    <a:pt x="535" y="831"/>
                    <a:pt x="573" y="818"/>
                    <a:pt x="612" y="780"/>
                  </a:cubicBezTo>
                  <a:cubicBezTo>
                    <a:pt x="650" y="755"/>
                    <a:pt x="662" y="704"/>
                    <a:pt x="624" y="666"/>
                  </a:cubicBezTo>
                  <a:cubicBezTo>
                    <a:pt x="548" y="576"/>
                    <a:pt x="433" y="564"/>
                    <a:pt x="306" y="538"/>
                  </a:cubicBezTo>
                  <a:cubicBezTo>
                    <a:pt x="270" y="538"/>
                    <a:pt x="208" y="547"/>
                    <a:pt x="189" y="547"/>
                  </a:cubicBezTo>
                  <a:cubicBezTo>
                    <a:pt x="174" y="547"/>
                    <a:pt x="182" y="542"/>
                    <a:pt x="242" y="525"/>
                  </a:cubicBezTo>
                  <a:cubicBezTo>
                    <a:pt x="357" y="500"/>
                    <a:pt x="484" y="475"/>
                    <a:pt x="599" y="449"/>
                  </a:cubicBezTo>
                  <a:cubicBezTo>
                    <a:pt x="650" y="436"/>
                    <a:pt x="662" y="373"/>
                    <a:pt x="624" y="335"/>
                  </a:cubicBezTo>
                  <a:lnTo>
                    <a:pt x="599" y="309"/>
                  </a:lnTo>
                  <a:cubicBezTo>
                    <a:pt x="624" y="309"/>
                    <a:pt x="662" y="309"/>
                    <a:pt x="688" y="284"/>
                  </a:cubicBezTo>
                  <a:cubicBezTo>
                    <a:pt x="739" y="284"/>
                    <a:pt x="790" y="245"/>
                    <a:pt x="752" y="182"/>
                  </a:cubicBezTo>
                  <a:cubicBezTo>
                    <a:pt x="726" y="131"/>
                    <a:pt x="713" y="93"/>
                    <a:pt x="675" y="67"/>
                  </a:cubicBezTo>
                  <a:close/>
                  <a:moveTo>
                    <a:pt x="674" y="1"/>
                  </a:moveTo>
                  <a:cubicBezTo>
                    <a:pt x="604" y="1"/>
                    <a:pt x="533" y="7"/>
                    <a:pt x="459" y="16"/>
                  </a:cubicBezTo>
                  <a:cubicBezTo>
                    <a:pt x="395" y="29"/>
                    <a:pt x="395" y="118"/>
                    <a:pt x="446" y="144"/>
                  </a:cubicBezTo>
                  <a:cubicBezTo>
                    <a:pt x="484" y="156"/>
                    <a:pt x="522" y="194"/>
                    <a:pt x="548" y="207"/>
                  </a:cubicBezTo>
                  <a:cubicBezTo>
                    <a:pt x="522" y="207"/>
                    <a:pt x="471" y="220"/>
                    <a:pt x="446" y="220"/>
                  </a:cubicBezTo>
                  <a:cubicBezTo>
                    <a:pt x="395" y="220"/>
                    <a:pt x="344" y="309"/>
                    <a:pt x="395" y="335"/>
                  </a:cubicBezTo>
                  <a:cubicBezTo>
                    <a:pt x="408" y="347"/>
                    <a:pt x="421" y="347"/>
                    <a:pt x="446" y="373"/>
                  </a:cubicBezTo>
                  <a:cubicBezTo>
                    <a:pt x="319" y="385"/>
                    <a:pt x="191" y="398"/>
                    <a:pt x="89" y="449"/>
                  </a:cubicBezTo>
                  <a:cubicBezTo>
                    <a:pt x="39" y="475"/>
                    <a:pt x="0" y="513"/>
                    <a:pt x="0" y="576"/>
                  </a:cubicBezTo>
                  <a:cubicBezTo>
                    <a:pt x="13" y="640"/>
                    <a:pt x="64" y="666"/>
                    <a:pt x="128" y="666"/>
                  </a:cubicBezTo>
                  <a:cubicBezTo>
                    <a:pt x="162" y="674"/>
                    <a:pt x="198" y="675"/>
                    <a:pt x="236" y="675"/>
                  </a:cubicBezTo>
                  <a:cubicBezTo>
                    <a:pt x="255" y="675"/>
                    <a:pt x="274" y="675"/>
                    <a:pt x="293" y="675"/>
                  </a:cubicBezTo>
                  <a:cubicBezTo>
                    <a:pt x="351" y="675"/>
                    <a:pt x="408" y="678"/>
                    <a:pt x="459" y="704"/>
                  </a:cubicBezTo>
                  <a:lnTo>
                    <a:pt x="217" y="844"/>
                  </a:lnTo>
                  <a:cubicBezTo>
                    <a:pt x="153" y="882"/>
                    <a:pt x="191" y="971"/>
                    <a:pt x="255" y="971"/>
                  </a:cubicBezTo>
                  <a:lnTo>
                    <a:pt x="395" y="971"/>
                  </a:lnTo>
                  <a:cubicBezTo>
                    <a:pt x="280" y="1048"/>
                    <a:pt x="217" y="1149"/>
                    <a:pt x="204" y="1302"/>
                  </a:cubicBezTo>
                  <a:cubicBezTo>
                    <a:pt x="204" y="1349"/>
                    <a:pt x="239" y="1376"/>
                    <a:pt x="278" y="1376"/>
                  </a:cubicBezTo>
                  <a:cubicBezTo>
                    <a:pt x="292" y="1376"/>
                    <a:pt x="306" y="1372"/>
                    <a:pt x="319" y="1366"/>
                  </a:cubicBezTo>
                  <a:cubicBezTo>
                    <a:pt x="395" y="1328"/>
                    <a:pt x="471" y="1264"/>
                    <a:pt x="548" y="1239"/>
                  </a:cubicBezTo>
                  <a:cubicBezTo>
                    <a:pt x="590" y="1226"/>
                    <a:pt x="613" y="1211"/>
                    <a:pt x="624" y="1211"/>
                  </a:cubicBezTo>
                  <a:cubicBezTo>
                    <a:pt x="637" y="1211"/>
                    <a:pt x="637" y="1230"/>
                    <a:pt x="637" y="1289"/>
                  </a:cubicBezTo>
                  <a:cubicBezTo>
                    <a:pt x="612" y="1430"/>
                    <a:pt x="535" y="1595"/>
                    <a:pt x="484" y="1735"/>
                  </a:cubicBezTo>
                  <a:cubicBezTo>
                    <a:pt x="475" y="1784"/>
                    <a:pt x="509" y="1825"/>
                    <a:pt x="554" y="1825"/>
                  </a:cubicBezTo>
                  <a:cubicBezTo>
                    <a:pt x="568" y="1825"/>
                    <a:pt x="584" y="1821"/>
                    <a:pt x="599" y="1812"/>
                  </a:cubicBezTo>
                  <a:cubicBezTo>
                    <a:pt x="764" y="1748"/>
                    <a:pt x="904" y="1684"/>
                    <a:pt x="1057" y="1621"/>
                  </a:cubicBezTo>
                  <a:cubicBezTo>
                    <a:pt x="1095" y="1722"/>
                    <a:pt x="1146" y="1799"/>
                    <a:pt x="1185" y="1875"/>
                  </a:cubicBezTo>
                  <a:cubicBezTo>
                    <a:pt x="1204" y="1901"/>
                    <a:pt x="1232" y="1913"/>
                    <a:pt x="1258" y="1913"/>
                  </a:cubicBezTo>
                  <a:cubicBezTo>
                    <a:pt x="1283" y="1913"/>
                    <a:pt x="1306" y="1901"/>
                    <a:pt x="1312" y="1875"/>
                  </a:cubicBezTo>
                  <a:cubicBezTo>
                    <a:pt x="1337" y="1850"/>
                    <a:pt x="1350" y="1812"/>
                    <a:pt x="1350" y="1786"/>
                  </a:cubicBezTo>
                  <a:cubicBezTo>
                    <a:pt x="1427" y="1815"/>
                    <a:pt x="1511" y="1831"/>
                    <a:pt x="1596" y="1831"/>
                  </a:cubicBezTo>
                  <a:cubicBezTo>
                    <a:pt x="1735" y="1831"/>
                    <a:pt x="1876" y="1787"/>
                    <a:pt x="1987" y="1684"/>
                  </a:cubicBezTo>
                  <a:cubicBezTo>
                    <a:pt x="2063" y="1621"/>
                    <a:pt x="2114" y="1531"/>
                    <a:pt x="2114" y="1417"/>
                  </a:cubicBezTo>
                  <a:cubicBezTo>
                    <a:pt x="2114" y="1315"/>
                    <a:pt x="2101" y="1239"/>
                    <a:pt x="2140" y="1162"/>
                  </a:cubicBezTo>
                  <a:cubicBezTo>
                    <a:pt x="2178" y="1111"/>
                    <a:pt x="2203" y="1098"/>
                    <a:pt x="2229" y="1035"/>
                  </a:cubicBezTo>
                  <a:cubicBezTo>
                    <a:pt x="2254" y="984"/>
                    <a:pt x="2191" y="882"/>
                    <a:pt x="2140" y="793"/>
                  </a:cubicBezTo>
                  <a:cubicBezTo>
                    <a:pt x="2114" y="755"/>
                    <a:pt x="2076" y="704"/>
                    <a:pt x="2050" y="666"/>
                  </a:cubicBezTo>
                  <a:cubicBezTo>
                    <a:pt x="2000" y="640"/>
                    <a:pt x="1923" y="627"/>
                    <a:pt x="1885" y="576"/>
                  </a:cubicBezTo>
                  <a:cubicBezTo>
                    <a:pt x="1821" y="475"/>
                    <a:pt x="1872" y="385"/>
                    <a:pt x="1745" y="322"/>
                  </a:cubicBezTo>
                  <a:cubicBezTo>
                    <a:pt x="1694" y="284"/>
                    <a:pt x="1656" y="284"/>
                    <a:pt x="1592" y="284"/>
                  </a:cubicBezTo>
                  <a:cubicBezTo>
                    <a:pt x="1554" y="220"/>
                    <a:pt x="1503" y="169"/>
                    <a:pt x="1439" y="144"/>
                  </a:cubicBezTo>
                  <a:cubicBezTo>
                    <a:pt x="1395" y="126"/>
                    <a:pt x="1347" y="120"/>
                    <a:pt x="1299" y="120"/>
                  </a:cubicBezTo>
                  <a:cubicBezTo>
                    <a:pt x="1225" y="120"/>
                    <a:pt x="1149" y="133"/>
                    <a:pt x="1078" y="133"/>
                  </a:cubicBezTo>
                  <a:cubicBezTo>
                    <a:pt x="1062" y="133"/>
                    <a:pt x="1047" y="132"/>
                    <a:pt x="1032" y="131"/>
                  </a:cubicBezTo>
                  <a:cubicBezTo>
                    <a:pt x="1057" y="105"/>
                    <a:pt x="1057" y="67"/>
                    <a:pt x="1032" y="67"/>
                  </a:cubicBezTo>
                  <a:cubicBezTo>
                    <a:pt x="911" y="19"/>
                    <a:pt x="795" y="1"/>
                    <a:pt x="6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5"/>
            <p:cNvSpPr/>
            <p:nvPr/>
          </p:nvSpPr>
          <p:spPr>
            <a:xfrm>
              <a:off x="7724498" y="284023"/>
              <a:ext cx="107839" cy="99120"/>
            </a:xfrm>
            <a:custGeom>
              <a:avLst/>
              <a:gdLst/>
              <a:ahLst/>
              <a:cxnLst/>
              <a:rect l="l" t="t" r="r" b="b"/>
              <a:pathLst>
                <a:path w="841" h="773" extrusionOk="0">
                  <a:moveTo>
                    <a:pt x="255" y="0"/>
                  </a:moveTo>
                  <a:cubicBezTo>
                    <a:pt x="178" y="0"/>
                    <a:pt x="115" y="13"/>
                    <a:pt x="38" y="64"/>
                  </a:cubicBezTo>
                  <a:cubicBezTo>
                    <a:pt x="0" y="89"/>
                    <a:pt x="0" y="153"/>
                    <a:pt x="51" y="166"/>
                  </a:cubicBezTo>
                  <a:cubicBezTo>
                    <a:pt x="77" y="166"/>
                    <a:pt x="89" y="191"/>
                    <a:pt x="127" y="191"/>
                  </a:cubicBezTo>
                  <a:cubicBezTo>
                    <a:pt x="89" y="255"/>
                    <a:pt x="51" y="331"/>
                    <a:pt x="115" y="382"/>
                  </a:cubicBezTo>
                  <a:cubicBezTo>
                    <a:pt x="130" y="397"/>
                    <a:pt x="158" y="403"/>
                    <a:pt x="191" y="403"/>
                  </a:cubicBezTo>
                  <a:cubicBezTo>
                    <a:pt x="215" y="403"/>
                    <a:pt x="241" y="400"/>
                    <a:pt x="268" y="395"/>
                  </a:cubicBezTo>
                  <a:lnTo>
                    <a:pt x="268" y="395"/>
                  </a:lnTo>
                  <a:cubicBezTo>
                    <a:pt x="229" y="484"/>
                    <a:pt x="191" y="586"/>
                    <a:pt x="229" y="650"/>
                  </a:cubicBezTo>
                  <a:cubicBezTo>
                    <a:pt x="253" y="697"/>
                    <a:pt x="288" y="712"/>
                    <a:pt x="327" y="712"/>
                  </a:cubicBezTo>
                  <a:cubicBezTo>
                    <a:pt x="395" y="712"/>
                    <a:pt x="477" y="669"/>
                    <a:pt x="545" y="669"/>
                  </a:cubicBezTo>
                  <a:cubicBezTo>
                    <a:pt x="588" y="669"/>
                    <a:pt x="625" y="685"/>
                    <a:pt x="650" y="739"/>
                  </a:cubicBezTo>
                  <a:cubicBezTo>
                    <a:pt x="661" y="763"/>
                    <a:pt x="681" y="772"/>
                    <a:pt x="702" y="772"/>
                  </a:cubicBezTo>
                  <a:cubicBezTo>
                    <a:pt x="726" y="772"/>
                    <a:pt x="751" y="759"/>
                    <a:pt x="764" y="739"/>
                  </a:cubicBezTo>
                  <a:cubicBezTo>
                    <a:pt x="815" y="713"/>
                    <a:pt x="841" y="612"/>
                    <a:pt x="815" y="535"/>
                  </a:cubicBezTo>
                  <a:cubicBezTo>
                    <a:pt x="809" y="510"/>
                    <a:pt x="786" y="497"/>
                    <a:pt x="764" y="497"/>
                  </a:cubicBezTo>
                  <a:cubicBezTo>
                    <a:pt x="742" y="497"/>
                    <a:pt x="720" y="510"/>
                    <a:pt x="713" y="535"/>
                  </a:cubicBezTo>
                  <a:cubicBezTo>
                    <a:pt x="701" y="573"/>
                    <a:pt x="701" y="599"/>
                    <a:pt x="688" y="637"/>
                  </a:cubicBezTo>
                  <a:cubicBezTo>
                    <a:pt x="637" y="599"/>
                    <a:pt x="586" y="573"/>
                    <a:pt x="522" y="573"/>
                  </a:cubicBezTo>
                  <a:cubicBezTo>
                    <a:pt x="495" y="573"/>
                    <a:pt x="442" y="606"/>
                    <a:pt x="404" y="606"/>
                  </a:cubicBezTo>
                  <a:cubicBezTo>
                    <a:pt x="389" y="606"/>
                    <a:pt x="377" y="601"/>
                    <a:pt x="369" y="586"/>
                  </a:cubicBezTo>
                  <a:cubicBezTo>
                    <a:pt x="318" y="535"/>
                    <a:pt x="446" y="382"/>
                    <a:pt x="484" y="331"/>
                  </a:cubicBezTo>
                  <a:cubicBezTo>
                    <a:pt x="507" y="285"/>
                    <a:pt x="467" y="228"/>
                    <a:pt x="421" y="228"/>
                  </a:cubicBezTo>
                  <a:cubicBezTo>
                    <a:pt x="417" y="228"/>
                    <a:pt x="412" y="228"/>
                    <a:pt x="408" y="230"/>
                  </a:cubicBezTo>
                  <a:cubicBezTo>
                    <a:pt x="369" y="255"/>
                    <a:pt x="306" y="280"/>
                    <a:pt x="242" y="280"/>
                  </a:cubicBezTo>
                  <a:cubicBezTo>
                    <a:pt x="255" y="230"/>
                    <a:pt x="293" y="191"/>
                    <a:pt x="306" y="166"/>
                  </a:cubicBezTo>
                  <a:cubicBezTo>
                    <a:pt x="318" y="140"/>
                    <a:pt x="306" y="89"/>
                    <a:pt x="268" y="77"/>
                  </a:cubicBezTo>
                  <a:cubicBezTo>
                    <a:pt x="318" y="77"/>
                    <a:pt x="306" y="0"/>
                    <a:pt x="255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5"/>
            <p:cNvSpPr/>
            <p:nvPr/>
          </p:nvSpPr>
          <p:spPr>
            <a:xfrm>
              <a:off x="7780533" y="282612"/>
              <a:ext cx="43597" cy="39879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76" y="0"/>
                  </a:moveTo>
                  <a:cubicBezTo>
                    <a:pt x="38" y="0"/>
                    <a:pt x="0" y="32"/>
                    <a:pt x="9" y="75"/>
                  </a:cubicBezTo>
                  <a:cubicBezTo>
                    <a:pt x="9" y="126"/>
                    <a:pt x="72" y="177"/>
                    <a:pt x="123" y="215"/>
                  </a:cubicBezTo>
                  <a:cubicBezTo>
                    <a:pt x="149" y="228"/>
                    <a:pt x="174" y="228"/>
                    <a:pt x="200" y="241"/>
                  </a:cubicBezTo>
                  <a:cubicBezTo>
                    <a:pt x="213" y="241"/>
                    <a:pt x="213" y="241"/>
                    <a:pt x="238" y="266"/>
                  </a:cubicBezTo>
                  <a:cubicBezTo>
                    <a:pt x="206" y="266"/>
                    <a:pt x="201" y="310"/>
                    <a:pt x="222" y="310"/>
                  </a:cubicBezTo>
                  <a:cubicBezTo>
                    <a:pt x="226" y="310"/>
                    <a:pt x="232" y="308"/>
                    <a:pt x="238" y="304"/>
                  </a:cubicBezTo>
                  <a:cubicBezTo>
                    <a:pt x="314" y="291"/>
                    <a:pt x="340" y="215"/>
                    <a:pt x="314" y="164"/>
                  </a:cubicBezTo>
                  <a:cubicBezTo>
                    <a:pt x="302" y="126"/>
                    <a:pt x="251" y="113"/>
                    <a:pt x="200" y="100"/>
                  </a:cubicBezTo>
                  <a:cubicBezTo>
                    <a:pt x="149" y="88"/>
                    <a:pt x="149" y="50"/>
                    <a:pt x="123" y="24"/>
                  </a:cubicBezTo>
                  <a:cubicBezTo>
                    <a:pt x="111" y="8"/>
                    <a:pt x="93" y="0"/>
                    <a:pt x="7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7027581" y="283125"/>
              <a:ext cx="173876" cy="136947"/>
            </a:xfrm>
            <a:custGeom>
              <a:avLst/>
              <a:gdLst/>
              <a:ahLst/>
              <a:cxnLst/>
              <a:rect l="l" t="t" r="r" b="b"/>
              <a:pathLst>
                <a:path w="1356" h="1068" extrusionOk="0">
                  <a:moveTo>
                    <a:pt x="1310" y="1"/>
                  </a:moveTo>
                  <a:cubicBezTo>
                    <a:pt x="1302" y="1"/>
                    <a:pt x="1294" y="3"/>
                    <a:pt x="1284" y="7"/>
                  </a:cubicBezTo>
                  <a:cubicBezTo>
                    <a:pt x="800" y="275"/>
                    <a:pt x="380" y="644"/>
                    <a:pt x="11" y="1039"/>
                  </a:cubicBezTo>
                  <a:cubicBezTo>
                    <a:pt x="0" y="1049"/>
                    <a:pt x="15" y="1068"/>
                    <a:pt x="28" y="1068"/>
                  </a:cubicBezTo>
                  <a:cubicBezTo>
                    <a:pt x="31" y="1068"/>
                    <a:pt x="34" y="1067"/>
                    <a:pt x="36" y="1064"/>
                  </a:cubicBezTo>
                  <a:cubicBezTo>
                    <a:pt x="444" y="682"/>
                    <a:pt x="864" y="364"/>
                    <a:pt x="1335" y="71"/>
                  </a:cubicBezTo>
                  <a:cubicBezTo>
                    <a:pt x="1356" y="40"/>
                    <a:pt x="1343" y="1"/>
                    <a:pt x="131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5"/>
            <p:cNvSpPr/>
            <p:nvPr/>
          </p:nvSpPr>
          <p:spPr>
            <a:xfrm>
              <a:off x="7436242" y="169003"/>
              <a:ext cx="186443" cy="45264"/>
            </a:xfrm>
            <a:custGeom>
              <a:avLst/>
              <a:gdLst/>
              <a:ahLst/>
              <a:cxnLst/>
              <a:rect l="l" t="t" r="r" b="b"/>
              <a:pathLst>
                <a:path w="1454" h="353" extrusionOk="0">
                  <a:moveTo>
                    <a:pt x="49" y="0"/>
                  </a:moveTo>
                  <a:cubicBezTo>
                    <a:pt x="13" y="0"/>
                    <a:pt x="0" y="50"/>
                    <a:pt x="33" y="82"/>
                  </a:cubicBezTo>
                  <a:cubicBezTo>
                    <a:pt x="453" y="299"/>
                    <a:pt x="975" y="82"/>
                    <a:pt x="1382" y="350"/>
                  </a:cubicBezTo>
                  <a:cubicBezTo>
                    <a:pt x="1387" y="352"/>
                    <a:pt x="1393" y="352"/>
                    <a:pt x="1397" y="352"/>
                  </a:cubicBezTo>
                  <a:cubicBezTo>
                    <a:pt x="1429" y="352"/>
                    <a:pt x="1454" y="319"/>
                    <a:pt x="1420" y="286"/>
                  </a:cubicBezTo>
                  <a:cubicBezTo>
                    <a:pt x="1242" y="159"/>
                    <a:pt x="1064" y="108"/>
                    <a:pt x="860" y="95"/>
                  </a:cubicBezTo>
                  <a:cubicBezTo>
                    <a:pt x="593" y="57"/>
                    <a:pt x="338" y="57"/>
                    <a:pt x="71" y="6"/>
                  </a:cubicBezTo>
                  <a:cubicBezTo>
                    <a:pt x="63" y="2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7432139" y="235040"/>
              <a:ext cx="58856" cy="8335"/>
            </a:xfrm>
            <a:custGeom>
              <a:avLst/>
              <a:gdLst/>
              <a:ahLst/>
              <a:cxnLst/>
              <a:rect l="l" t="t" r="r" b="b"/>
              <a:pathLst>
                <a:path w="459" h="65" extrusionOk="0">
                  <a:moveTo>
                    <a:pt x="434" y="0"/>
                  </a:moveTo>
                  <a:lnTo>
                    <a:pt x="39" y="13"/>
                  </a:lnTo>
                  <a:cubicBezTo>
                    <a:pt x="1" y="13"/>
                    <a:pt x="1" y="64"/>
                    <a:pt x="39" y="64"/>
                  </a:cubicBezTo>
                  <a:cubicBezTo>
                    <a:pt x="166" y="64"/>
                    <a:pt x="294" y="39"/>
                    <a:pt x="434" y="39"/>
                  </a:cubicBezTo>
                  <a:cubicBezTo>
                    <a:pt x="438" y="43"/>
                    <a:pt x="442" y="45"/>
                    <a:pt x="444" y="45"/>
                  </a:cubicBezTo>
                  <a:cubicBezTo>
                    <a:pt x="459" y="45"/>
                    <a:pt x="455" y="0"/>
                    <a:pt x="43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5"/>
            <p:cNvSpPr/>
            <p:nvPr/>
          </p:nvSpPr>
          <p:spPr>
            <a:xfrm>
              <a:off x="7371744" y="297102"/>
              <a:ext cx="160156" cy="29492"/>
            </a:xfrm>
            <a:custGeom>
              <a:avLst/>
              <a:gdLst/>
              <a:ahLst/>
              <a:cxnLst/>
              <a:rect l="l" t="t" r="r" b="b"/>
              <a:pathLst>
                <a:path w="1249" h="230" extrusionOk="0">
                  <a:moveTo>
                    <a:pt x="1223" y="0"/>
                  </a:moveTo>
                  <a:cubicBezTo>
                    <a:pt x="828" y="0"/>
                    <a:pt x="408" y="51"/>
                    <a:pt x="26" y="166"/>
                  </a:cubicBezTo>
                  <a:cubicBezTo>
                    <a:pt x="1" y="178"/>
                    <a:pt x="13" y="229"/>
                    <a:pt x="52" y="229"/>
                  </a:cubicBezTo>
                  <a:cubicBezTo>
                    <a:pt x="434" y="128"/>
                    <a:pt x="828" y="64"/>
                    <a:pt x="1223" y="64"/>
                  </a:cubicBezTo>
                  <a:cubicBezTo>
                    <a:pt x="1249" y="64"/>
                    <a:pt x="1249" y="0"/>
                    <a:pt x="122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7739885" y="532143"/>
              <a:ext cx="22312" cy="110917"/>
            </a:xfrm>
            <a:custGeom>
              <a:avLst/>
              <a:gdLst/>
              <a:ahLst/>
              <a:cxnLst/>
              <a:rect l="l" t="t" r="r" b="b"/>
              <a:pathLst>
                <a:path w="174" h="865" extrusionOk="0">
                  <a:moveTo>
                    <a:pt x="104" y="0"/>
                  </a:moveTo>
                  <a:cubicBezTo>
                    <a:pt x="85" y="0"/>
                    <a:pt x="58" y="14"/>
                    <a:pt x="58" y="39"/>
                  </a:cubicBezTo>
                  <a:cubicBezTo>
                    <a:pt x="97" y="306"/>
                    <a:pt x="71" y="561"/>
                    <a:pt x="7" y="828"/>
                  </a:cubicBezTo>
                  <a:cubicBezTo>
                    <a:pt x="0" y="851"/>
                    <a:pt x="19" y="864"/>
                    <a:pt x="38" y="864"/>
                  </a:cubicBezTo>
                  <a:cubicBezTo>
                    <a:pt x="52" y="864"/>
                    <a:pt x="66" y="857"/>
                    <a:pt x="71" y="841"/>
                  </a:cubicBezTo>
                  <a:cubicBezTo>
                    <a:pt x="148" y="574"/>
                    <a:pt x="173" y="306"/>
                    <a:pt x="122" y="14"/>
                  </a:cubicBezTo>
                  <a:cubicBezTo>
                    <a:pt x="122" y="5"/>
                    <a:pt x="114" y="0"/>
                    <a:pt x="10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7835927" y="480467"/>
              <a:ext cx="48726" cy="190161"/>
            </a:xfrm>
            <a:custGeom>
              <a:avLst/>
              <a:gdLst/>
              <a:ahLst/>
              <a:cxnLst/>
              <a:rect l="l" t="t" r="r" b="b"/>
              <a:pathLst>
                <a:path w="380" h="1483" extrusionOk="0">
                  <a:moveTo>
                    <a:pt x="52" y="0"/>
                  </a:moveTo>
                  <a:cubicBezTo>
                    <a:pt x="29" y="0"/>
                    <a:pt x="1" y="33"/>
                    <a:pt x="10" y="60"/>
                  </a:cubicBezTo>
                  <a:cubicBezTo>
                    <a:pt x="214" y="506"/>
                    <a:pt x="226" y="964"/>
                    <a:pt x="137" y="1435"/>
                  </a:cubicBezTo>
                  <a:cubicBezTo>
                    <a:pt x="129" y="1466"/>
                    <a:pt x="145" y="1483"/>
                    <a:pt x="164" y="1483"/>
                  </a:cubicBezTo>
                  <a:cubicBezTo>
                    <a:pt x="177" y="1483"/>
                    <a:pt x="191" y="1476"/>
                    <a:pt x="201" y="1461"/>
                  </a:cubicBezTo>
                  <a:cubicBezTo>
                    <a:pt x="379" y="977"/>
                    <a:pt x="290" y="455"/>
                    <a:pt x="73" y="22"/>
                  </a:cubicBezTo>
                  <a:cubicBezTo>
                    <a:pt x="70" y="7"/>
                    <a:pt x="61" y="0"/>
                    <a:pt x="5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7931585" y="468799"/>
              <a:ext cx="26543" cy="119893"/>
            </a:xfrm>
            <a:custGeom>
              <a:avLst/>
              <a:gdLst/>
              <a:ahLst/>
              <a:cxnLst/>
              <a:rect l="l" t="t" r="r" b="b"/>
              <a:pathLst>
                <a:path w="207" h="935" extrusionOk="0">
                  <a:moveTo>
                    <a:pt x="26" y="1"/>
                  </a:moveTo>
                  <a:cubicBezTo>
                    <a:pt x="11" y="1"/>
                    <a:pt x="0" y="14"/>
                    <a:pt x="15" y="36"/>
                  </a:cubicBezTo>
                  <a:cubicBezTo>
                    <a:pt x="91" y="317"/>
                    <a:pt x="142" y="609"/>
                    <a:pt x="142" y="915"/>
                  </a:cubicBezTo>
                  <a:cubicBezTo>
                    <a:pt x="142" y="928"/>
                    <a:pt x="152" y="934"/>
                    <a:pt x="161" y="934"/>
                  </a:cubicBezTo>
                  <a:cubicBezTo>
                    <a:pt x="171" y="934"/>
                    <a:pt x="181" y="928"/>
                    <a:pt x="181" y="915"/>
                  </a:cubicBezTo>
                  <a:cubicBezTo>
                    <a:pt x="206" y="597"/>
                    <a:pt x="155" y="304"/>
                    <a:pt x="53" y="24"/>
                  </a:cubicBezTo>
                  <a:cubicBezTo>
                    <a:pt x="48" y="8"/>
                    <a:pt x="36" y="1"/>
                    <a:pt x="26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5"/>
            <p:cNvSpPr/>
            <p:nvPr/>
          </p:nvSpPr>
          <p:spPr>
            <a:xfrm>
              <a:off x="7754246" y="914261"/>
              <a:ext cx="74244" cy="130407"/>
            </a:xfrm>
            <a:custGeom>
              <a:avLst/>
              <a:gdLst/>
              <a:ahLst/>
              <a:cxnLst/>
              <a:rect l="l" t="t" r="r" b="b"/>
              <a:pathLst>
                <a:path w="579" h="1017" extrusionOk="0">
                  <a:moveTo>
                    <a:pt x="528" y="0"/>
                  </a:moveTo>
                  <a:cubicBezTo>
                    <a:pt x="515" y="0"/>
                    <a:pt x="502" y="5"/>
                    <a:pt x="494" y="13"/>
                  </a:cubicBezTo>
                  <a:cubicBezTo>
                    <a:pt x="379" y="344"/>
                    <a:pt x="201" y="663"/>
                    <a:pt x="10" y="968"/>
                  </a:cubicBezTo>
                  <a:cubicBezTo>
                    <a:pt x="1" y="996"/>
                    <a:pt x="18" y="1017"/>
                    <a:pt x="38" y="1017"/>
                  </a:cubicBezTo>
                  <a:cubicBezTo>
                    <a:pt x="46" y="1017"/>
                    <a:pt x="54" y="1013"/>
                    <a:pt x="61" y="1006"/>
                  </a:cubicBezTo>
                  <a:cubicBezTo>
                    <a:pt x="277" y="701"/>
                    <a:pt x="443" y="382"/>
                    <a:pt x="570" y="51"/>
                  </a:cubicBezTo>
                  <a:cubicBezTo>
                    <a:pt x="579" y="17"/>
                    <a:pt x="553" y="0"/>
                    <a:pt x="52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7706931" y="943241"/>
              <a:ext cx="17182" cy="23850"/>
            </a:xfrm>
            <a:custGeom>
              <a:avLst/>
              <a:gdLst/>
              <a:ahLst/>
              <a:cxnLst/>
              <a:rect l="l" t="t" r="r" b="b"/>
              <a:pathLst>
                <a:path w="134" h="186" extrusionOk="0">
                  <a:moveTo>
                    <a:pt x="93" y="0"/>
                  </a:moveTo>
                  <a:cubicBezTo>
                    <a:pt x="85" y="0"/>
                    <a:pt x="77" y="5"/>
                    <a:pt x="73" y="16"/>
                  </a:cubicBezTo>
                  <a:cubicBezTo>
                    <a:pt x="61" y="55"/>
                    <a:pt x="35" y="93"/>
                    <a:pt x="10" y="144"/>
                  </a:cubicBezTo>
                  <a:cubicBezTo>
                    <a:pt x="1" y="161"/>
                    <a:pt x="17" y="185"/>
                    <a:pt x="36" y="185"/>
                  </a:cubicBezTo>
                  <a:cubicBezTo>
                    <a:pt x="44" y="185"/>
                    <a:pt x="53" y="181"/>
                    <a:pt x="61" y="169"/>
                  </a:cubicBezTo>
                  <a:cubicBezTo>
                    <a:pt x="73" y="118"/>
                    <a:pt x="86" y="93"/>
                    <a:pt x="124" y="42"/>
                  </a:cubicBezTo>
                  <a:cubicBezTo>
                    <a:pt x="133" y="24"/>
                    <a:pt x="111" y="0"/>
                    <a:pt x="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7362383" y="1128914"/>
              <a:ext cx="104890" cy="97581"/>
            </a:xfrm>
            <a:custGeom>
              <a:avLst/>
              <a:gdLst/>
              <a:ahLst/>
              <a:cxnLst/>
              <a:rect l="l" t="t" r="r" b="b"/>
              <a:pathLst>
                <a:path w="818" h="761" extrusionOk="0">
                  <a:moveTo>
                    <a:pt x="758" y="0"/>
                  </a:moveTo>
                  <a:cubicBezTo>
                    <a:pt x="751" y="0"/>
                    <a:pt x="743" y="2"/>
                    <a:pt x="736" y="7"/>
                  </a:cubicBezTo>
                  <a:cubicBezTo>
                    <a:pt x="532" y="262"/>
                    <a:pt x="277" y="504"/>
                    <a:pt x="23" y="695"/>
                  </a:cubicBezTo>
                  <a:cubicBezTo>
                    <a:pt x="1" y="728"/>
                    <a:pt x="17" y="761"/>
                    <a:pt x="46" y="761"/>
                  </a:cubicBezTo>
                  <a:cubicBezTo>
                    <a:pt x="51" y="761"/>
                    <a:pt x="56" y="760"/>
                    <a:pt x="61" y="758"/>
                  </a:cubicBezTo>
                  <a:cubicBezTo>
                    <a:pt x="328" y="555"/>
                    <a:pt x="583" y="326"/>
                    <a:pt x="787" y="58"/>
                  </a:cubicBezTo>
                  <a:cubicBezTo>
                    <a:pt x="818" y="38"/>
                    <a:pt x="790" y="0"/>
                    <a:pt x="75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5"/>
            <p:cNvSpPr/>
            <p:nvPr/>
          </p:nvSpPr>
          <p:spPr>
            <a:xfrm>
              <a:off x="7184403" y="1120323"/>
              <a:ext cx="194265" cy="130792"/>
            </a:xfrm>
            <a:custGeom>
              <a:avLst/>
              <a:gdLst/>
              <a:ahLst/>
              <a:cxnLst/>
              <a:rect l="l" t="t" r="r" b="b"/>
              <a:pathLst>
                <a:path w="1515" h="1020" extrusionOk="0">
                  <a:moveTo>
                    <a:pt x="1479" y="0"/>
                  </a:moveTo>
                  <a:cubicBezTo>
                    <a:pt x="1472" y="0"/>
                    <a:pt x="1465" y="3"/>
                    <a:pt x="1462" y="11"/>
                  </a:cubicBezTo>
                  <a:cubicBezTo>
                    <a:pt x="1067" y="443"/>
                    <a:pt x="621" y="825"/>
                    <a:pt x="23" y="966"/>
                  </a:cubicBezTo>
                  <a:cubicBezTo>
                    <a:pt x="1" y="988"/>
                    <a:pt x="7" y="1019"/>
                    <a:pt x="34" y="1019"/>
                  </a:cubicBezTo>
                  <a:cubicBezTo>
                    <a:pt x="38" y="1019"/>
                    <a:pt x="43" y="1018"/>
                    <a:pt x="48" y="1016"/>
                  </a:cubicBezTo>
                  <a:cubicBezTo>
                    <a:pt x="634" y="902"/>
                    <a:pt x="1092" y="482"/>
                    <a:pt x="1487" y="49"/>
                  </a:cubicBezTo>
                  <a:cubicBezTo>
                    <a:pt x="1515" y="21"/>
                    <a:pt x="1496" y="0"/>
                    <a:pt x="147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5"/>
            <p:cNvSpPr/>
            <p:nvPr/>
          </p:nvSpPr>
          <p:spPr>
            <a:xfrm>
              <a:off x="6790488" y="1185335"/>
              <a:ext cx="166568" cy="21927"/>
            </a:xfrm>
            <a:custGeom>
              <a:avLst/>
              <a:gdLst/>
              <a:ahLst/>
              <a:cxnLst/>
              <a:rect l="l" t="t" r="r" b="b"/>
              <a:pathLst>
                <a:path w="1299" h="171" extrusionOk="0">
                  <a:moveTo>
                    <a:pt x="26" y="0"/>
                  </a:moveTo>
                  <a:cubicBezTo>
                    <a:pt x="1" y="0"/>
                    <a:pt x="1" y="38"/>
                    <a:pt x="13" y="38"/>
                  </a:cubicBezTo>
                  <a:cubicBezTo>
                    <a:pt x="291" y="125"/>
                    <a:pt x="580" y="170"/>
                    <a:pt x="869" y="170"/>
                  </a:cubicBezTo>
                  <a:cubicBezTo>
                    <a:pt x="1005" y="170"/>
                    <a:pt x="1140" y="161"/>
                    <a:pt x="1274" y="140"/>
                  </a:cubicBezTo>
                  <a:cubicBezTo>
                    <a:pt x="1279" y="145"/>
                    <a:pt x="1283" y="147"/>
                    <a:pt x="1286" y="147"/>
                  </a:cubicBezTo>
                  <a:cubicBezTo>
                    <a:pt x="1298" y="147"/>
                    <a:pt x="1294" y="115"/>
                    <a:pt x="1274" y="115"/>
                  </a:cubicBezTo>
                  <a:cubicBezTo>
                    <a:pt x="1150" y="129"/>
                    <a:pt x="1028" y="137"/>
                    <a:pt x="906" y="137"/>
                  </a:cubicBezTo>
                  <a:cubicBezTo>
                    <a:pt x="603" y="137"/>
                    <a:pt x="308" y="91"/>
                    <a:pt x="2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7039890" y="1244063"/>
              <a:ext cx="57702" cy="25774"/>
            </a:xfrm>
            <a:custGeom>
              <a:avLst/>
              <a:gdLst/>
              <a:ahLst/>
              <a:cxnLst/>
              <a:rect l="l" t="t" r="r" b="b"/>
              <a:pathLst>
                <a:path w="450" h="201" extrusionOk="0">
                  <a:moveTo>
                    <a:pt x="437" y="1"/>
                  </a:moveTo>
                  <a:cubicBezTo>
                    <a:pt x="297" y="51"/>
                    <a:pt x="169" y="115"/>
                    <a:pt x="29" y="166"/>
                  </a:cubicBezTo>
                  <a:cubicBezTo>
                    <a:pt x="0" y="176"/>
                    <a:pt x="1" y="200"/>
                    <a:pt x="19" y="200"/>
                  </a:cubicBezTo>
                  <a:cubicBezTo>
                    <a:pt x="25" y="200"/>
                    <a:pt x="33" y="198"/>
                    <a:pt x="42" y="192"/>
                  </a:cubicBezTo>
                  <a:cubicBezTo>
                    <a:pt x="182" y="128"/>
                    <a:pt x="309" y="90"/>
                    <a:pt x="449" y="26"/>
                  </a:cubicBezTo>
                  <a:lnTo>
                    <a:pt x="449" y="26"/>
                  </a:lnTo>
                  <a:cubicBezTo>
                    <a:pt x="449" y="28"/>
                    <a:pt x="449" y="29"/>
                    <a:pt x="450" y="29"/>
                  </a:cubicBezTo>
                  <a:cubicBezTo>
                    <a:pt x="450" y="29"/>
                    <a:pt x="450" y="28"/>
                    <a:pt x="450" y="26"/>
                  </a:cubicBezTo>
                  <a:lnTo>
                    <a:pt x="450" y="26"/>
                  </a:lnTo>
                  <a:cubicBezTo>
                    <a:pt x="449" y="26"/>
                    <a:pt x="449" y="26"/>
                    <a:pt x="449" y="26"/>
                  </a:cubicBezTo>
                  <a:lnTo>
                    <a:pt x="449" y="26"/>
                  </a:lnTo>
                  <a:cubicBezTo>
                    <a:pt x="448" y="19"/>
                    <a:pt x="446" y="1"/>
                    <a:pt x="43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5"/>
            <p:cNvSpPr/>
            <p:nvPr/>
          </p:nvSpPr>
          <p:spPr>
            <a:xfrm>
              <a:off x="7284164" y="195674"/>
              <a:ext cx="80783" cy="33211"/>
            </a:xfrm>
            <a:custGeom>
              <a:avLst/>
              <a:gdLst/>
              <a:ahLst/>
              <a:cxnLst/>
              <a:rect l="l" t="t" r="r" b="b"/>
              <a:pathLst>
                <a:path w="630" h="259" extrusionOk="0">
                  <a:moveTo>
                    <a:pt x="592" y="0"/>
                  </a:moveTo>
                  <a:cubicBezTo>
                    <a:pt x="589" y="0"/>
                    <a:pt x="585" y="1"/>
                    <a:pt x="582" y="2"/>
                  </a:cubicBezTo>
                  <a:cubicBezTo>
                    <a:pt x="416" y="65"/>
                    <a:pt x="225" y="116"/>
                    <a:pt x="47" y="193"/>
                  </a:cubicBezTo>
                  <a:cubicBezTo>
                    <a:pt x="1" y="204"/>
                    <a:pt x="7" y="258"/>
                    <a:pt x="47" y="258"/>
                  </a:cubicBezTo>
                  <a:cubicBezTo>
                    <a:pt x="51" y="258"/>
                    <a:pt x="55" y="258"/>
                    <a:pt x="60" y="256"/>
                  </a:cubicBezTo>
                  <a:cubicBezTo>
                    <a:pt x="251" y="206"/>
                    <a:pt x="429" y="129"/>
                    <a:pt x="595" y="65"/>
                  </a:cubicBezTo>
                  <a:cubicBezTo>
                    <a:pt x="629" y="54"/>
                    <a:pt x="622" y="0"/>
                    <a:pt x="59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5"/>
            <p:cNvSpPr/>
            <p:nvPr/>
          </p:nvSpPr>
          <p:spPr>
            <a:xfrm>
              <a:off x="7898759" y="752566"/>
              <a:ext cx="30390" cy="65652"/>
            </a:xfrm>
            <a:custGeom>
              <a:avLst/>
              <a:gdLst/>
              <a:ahLst/>
              <a:cxnLst/>
              <a:rect l="l" t="t" r="r" b="b"/>
              <a:pathLst>
                <a:path w="237" h="512" extrusionOk="0">
                  <a:moveTo>
                    <a:pt x="210" y="0"/>
                  </a:moveTo>
                  <a:cubicBezTo>
                    <a:pt x="202" y="0"/>
                    <a:pt x="191" y="5"/>
                    <a:pt x="182" y="14"/>
                  </a:cubicBezTo>
                  <a:cubicBezTo>
                    <a:pt x="118" y="179"/>
                    <a:pt x="80" y="332"/>
                    <a:pt x="16" y="485"/>
                  </a:cubicBezTo>
                  <a:cubicBezTo>
                    <a:pt x="1" y="500"/>
                    <a:pt x="14" y="511"/>
                    <a:pt x="30" y="511"/>
                  </a:cubicBezTo>
                  <a:cubicBezTo>
                    <a:pt x="39" y="511"/>
                    <a:pt x="50" y="507"/>
                    <a:pt x="55" y="497"/>
                  </a:cubicBezTo>
                  <a:cubicBezTo>
                    <a:pt x="106" y="332"/>
                    <a:pt x="169" y="179"/>
                    <a:pt x="220" y="39"/>
                  </a:cubicBezTo>
                  <a:cubicBezTo>
                    <a:pt x="237" y="14"/>
                    <a:pt x="226" y="0"/>
                    <a:pt x="210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8"/>
          <p:cNvSpPr txBox="1">
            <a:spLocks noGrp="1"/>
          </p:cNvSpPr>
          <p:nvPr>
            <p:ph type="subTitle" idx="1"/>
          </p:nvPr>
        </p:nvSpPr>
        <p:spPr>
          <a:xfrm>
            <a:off x="1538400" y="1464650"/>
            <a:ext cx="60672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0" dirty="0">
                <a:latin typeface="Nunito SemiBold"/>
                <a:ea typeface="Nunito SemiBold"/>
                <a:cs typeface="Nunito SemiBold"/>
                <a:sym typeface="Nunito SemiBold"/>
              </a:rPr>
              <a:t>Dans le cadre du projet pour le module de Technique de programmation , nous avons réalisé une application qui permet à l’utilisateur de réaliser un panier d’achat sur le site de Monoprix en fonction du plat qu’il désire manger.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1600" b="0" dirty="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0" dirty="0">
                <a:latin typeface="Nunito SemiBold"/>
                <a:ea typeface="Nunito SemiBold"/>
                <a:cs typeface="Nunito SemiBold"/>
                <a:sym typeface="Nunito SemiBold"/>
              </a:rPr>
              <a:t>Pour se faire nous avons eu recours à 2 sites:</a:t>
            </a:r>
          </a:p>
        </p:txBody>
      </p:sp>
      <p:grpSp>
        <p:nvGrpSpPr>
          <p:cNvPr id="523" name="Google Shape;523;p38"/>
          <p:cNvGrpSpPr/>
          <p:nvPr/>
        </p:nvGrpSpPr>
        <p:grpSpPr>
          <a:xfrm>
            <a:off x="457199" y="420842"/>
            <a:ext cx="8320294" cy="4384805"/>
            <a:chOff x="457199" y="420842"/>
            <a:chExt cx="8320294" cy="4384805"/>
          </a:xfrm>
        </p:grpSpPr>
        <p:sp>
          <p:nvSpPr>
            <p:cNvPr id="524" name="Google Shape;524;p38"/>
            <p:cNvSpPr/>
            <p:nvPr/>
          </p:nvSpPr>
          <p:spPr>
            <a:xfrm>
              <a:off x="457199" y="420842"/>
              <a:ext cx="8320294" cy="4384805"/>
            </a:xfrm>
            <a:custGeom>
              <a:avLst/>
              <a:gdLst/>
              <a:ahLst/>
              <a:cxnLst/>
              <a:rect l="l" t="t" r="r" b="b"/>
              <a:pathLst>
                <a:path w="18906" h="12931" extrusionOk="0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5" name="Google Shape;525;p38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526" name="Google Shape;526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553" extrusionOk="0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098" extrusionOk="0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90" extrusionOk="0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44" extrusionOk="0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7743" extrusionOk="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" name="Google Shape;531;p38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532" name="Google Shape;532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553" extrusionOk="0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098" extrusionOk="0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90" extrusionOk="0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44" extrusionOk="0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7743" extrusionOk="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7" name="Google Shape;537;p38"/>
          <p:cNvGrpSpPr/>
          <p:nvPr/>
        </p:nvGrpSpPr>
        <p:grpSpPr>
          <a:xfrm rot="1355470">
            <a:off x="6679833" y="3685225"/>
            <a:ext cx="1575822" cy="523169"/>
            <a:chOff x="4088400" y="2002138"/>
            <a:chExt cx="542775" cy="180200"/>
          </a:xfrm>
        </p:grpSpPr>
        <p:sp>
          <p:nvSpPr>
            <p:cNvPr id="538" name="Google Shape;538;p38"/>
            <p:cNvSpPr/>
            <p:nvPr/>
          </p:nvSpPr>
          <p:spPr>
            <a:xfrm>
              <a:off x="4088400" y="2091088"/>
              <a:ext cx="348600" cy="91250"/>
            </a:xfrm>
            <a:custGeom>
              <a:avLst/>
              <a:gdLst/>
              <a:ahLst/>
              <a:cxnLst/>
              <a:rect l="l" t="t" r="r" b="b"/>
              <a:pathLst>
                <a:path w="13944" h="3650" extrusionOk="0">
                  <a:moveTo>
                    <a:pt x="179" y="466"/>
                  </a:moveTo>
                  <a:cubicBezTo>
                    <a:pt x="184" y="466"/>
                    <a:pt x="187" y="476"/>
                    <a:pt x="186" y="488"/>
                  </a:cubicBezTo>
                  <a:lnTo>
                    <a:pt x="186" y="488"/>
                  </a:lnTo>
                  <a:lnTo>
                    <a:pt x="179" y="466"/>
                  </a:lnTo>
                  <a:close/>
                  <a:moveTo>
                    <a:pt x="13597" y="251"/>
                  </a:moveTo>
                  <a:cubicBezTo>
                    <a:pt x="13352" y="809"/>
                    <a:pt x="13037" y="1344"/>
                    <a:pt x="12721" y="1828"/>
                  </a:cubicBezTo>
                  <a:cubicBezTo>
                    <a:pt x="12530" y="2121"/>
                    <a:pt x="12314" y="2389"/>
                    <a:pt x="12084" y="2580"/>
                  </a:cubicBezTo>
                  <a:lnTo>
                    <a:pt x="11983" y="2656"/>
                  </a:lnTo>
                  <a:lnTo>
                    <a:pt x="11893" y="2707"/>
                  </a:lnTo>
                  <a:cubicBezTo>
                    <a:pt x="11842" y="2745"/>
                    <a:pt x="11766" y="2758"/>
                    <a:pt x="11677" y="2783"/>
                  </a:cubicBezTo>
                  <a:lnTo>
                    <a:pt x="11575" y="2822"/>
                  </a:lnTo>
                  <a:cubicBezTo>
                    <a:pt x="11524" y="2834"/>
                    <a:pt x="11486" y="2834"/>
                    <a:pt x="11448" y="2847"/>
                  </a:cubicBezTo>
                  <a:lnTo>
                    <a:pt x="11206" y="2898"/>
                  </a:lnTo>
                  <a:cubicBezTo>
                    <a:pt x="10556" y="3025"/>
                    <a:pt x="9856" y="3051"/>
                    <a:pt x="9168" y="3089"/>
                  </a:cubicBezTo>
                  <a:cubicBezTo>
                    <a:pt x="8481" y="3140"/>
                    <a:pt x="7793" y="3216"/>
                    <a:pt x="7118" y="3280"/>
                  </a:cubicBezTo>
                  <a:cubicBezTo>
                    <a:pt x="6762" y="3318"/>
                    <a:pt x="6431" y="3318"/>
                    <a:pt x="6074" y="3318"/>
                  </a:cubicBezTo>
                  <a:cubicBezTo>
                    <a:pt x="5902" y="3325"/>
                    <a:pt x="5734" y="3328"/>
                    <a:pt x="5563" y="3328"/>
                  </a:cubicBezTo>
                  <a:cubicBezTo>
                    <a:pt x="5393" y="3328"/>
                    <a:pt x="5221" y="3325"/>
                    <a:pt x="5043" y="3318"/>
                  </a:cubicBezTo>
                  <a:cubicBezTo>
                    <a:pt x="4699" y="3305"/>
                    <a:pt x="4355" y="3280"/>
                    <a:pt x="4011" y="3267"/>
                  </a:cubicBezTo>
                  <a:cubicBezTo>
                    <a:pt x="3680" y="3242"/>
                    <a:pt x="3324" y="3216"/>
                    <a:pt x="3005" y="3153"/>
                  </a:cubicBezTo>
                  <a:cubicBezTo>
                    <a:pt x="2369" y="3025"/>
                    <a:pt x="1847" y="2567"/>
                    <a:pt x="1388" y="2070"/>
                  </a:cubicBezTo>
                  <a:cubicBezTo>
                    <a:pt x="1146" y="1816"/>
                    <a:pt x="943" y="1548"/>
                    <a:pt x="726" y="1281"/>
                  </a:cubicBezTo>
                  <a:cubicBezTo>
                    <a:pt x="624" y="1153"/>
                    <a:pt x="522" y="1013"/>
                    <a:pt x="433" y="861"/>
                  </a:cubicBezTo>
                  <a:cubicBezTo>
                    <a:pt x="382" y="797"/>
                    <a:pt x="331" y="733"/>
                    <a:pt x="281" y="657"/>
                  </a:cubicBezTo>
                  <a:lnTo>
                    <a:pt x="217" y="542"/>
                  </a:lnTo>
                  <a:lnTo>
                    <a:pt x="215" y="540"/>
                  </a:lnTo>
                  <a:lnTo>
                    <a:pt x="215" y="540"/>
                  </a:lnTo>
                  <a:cubicBezTo>
                    <a:pt x="495" y="587"/>
                    <a:pt x="745" y="632"/>
                    <a:pt x="1006" y="644"/>
                  </a:cubicBezTo>
                  <a:cubicBezTo>
                    <a:pt x="1146" y="670"/>
                    <a:pt x="1274" y="695"/>
                    <a:pt x="1401" y="708"/>
                  </a:cubicBezTo>
                  <a:cubicBezTo>
                    <a:pt x="1528" y="721"/>
                    <a:pt x="1656" y="733"/>
                    <a:pt x="1796" y="759"/>
                  </a:cubicBezTo>
                  <a:cubicBezTo>
                    <a:pt x="2369" y="797"/>
                    <a:pt x="2942" y="861"/>
                    <a:pt x="3515" y="886"/>
                  </a:cubicBezTo>
                  <a:cubicBezTo>
                    <a:pt x="3976" y="896"/>
                    <a:pt x="4437" y="931"/>
                    <a:pt x="4898" y="931"/>
                  </a:cubicBezTo>
                  <a:cubicBezTo>
                    <a:pt x="5010" y="931"/>
                    <a:pt x="5122" y="929"/>
                    <a:pt x="5234" y="924"/>
                  </a:cubicBezTo>
                  <a:cubicBezTo>
                    <a:pt x="5527" y="912"/>
                    <a:pt x="5807" y="912"/>
                    <a:pt x="6100" y="899"/>
                  </a:cubicBezTo>
                  <a:cubicBezTo>
                    <a:pt x="6380" y="873"/>
                    <a:pt x="6673" y="861"/>
                    <a:pt x="6953" y="861"/>
                  </a:cubicBezTo>
                  <a:cubicBezTo>
                    <a:pt x="8112" y="835"/>
                    <a:pt x="9258" y="822"/>
                    <a:pt x="10404" y="733"/>
                  </a:cubicBezTo>
                  <a:cubicBezTo>
                    <a:pt x="10977" y="682"/>
                    <a:pt x="11550" y="657"/>
                    <a:pt x="12123" y="555"/>
                  </a:cubicBezTo>
                  <a:cubicBezTo>
                    <a:pt x="12618" y="478"/>
                    <a:pt x="13104" y="344"/>
                    <a:pt x="13597" y="251"/>
                  </a:cubicBezTo>
                  <a:close/>
                  <a:moveTo>
                    <a:pt x="13813" y="1"/>
                  </a:moveTo>
                  <a:cubicBezTo>
                    <a:pt x="13801" y="1"/>
                    <a:pt x="13789" y="3"/>
                    <a:pt x="13778" y="7"/>
                  </a:cubicBezTo>
                  <a:cubicBezTo>
                    <a:pt x="13243" y="135"/>
                    <a:pt x="12670" y="148"/>
                    <a:pt x="12097" y="198"/>
                  </a:cubicBezTo>
                  <a:cubicBezTo>
                    <a:pt x="11524" y="249"/>
                    <a:pt x="10964" y="326"/>
                    <a:pt x="10391" y="389"/>
                  </a:cubicBezTo>
                  <a:cubicBezTo>
                    <a:pt x="9258" y="504"/>
                    <a:pt x="8112" y="580"/>
                    <a:pt x="6966" y="593"/>
                  </a:cubicBezTo>
                  <a:cubicBezTo>
                    <a:pt x="6393" y="593"/>
                    <a:pt x="5820" y="568"/>
                    <a:pt x="5247" y="530"/>
                  </a:cubicBezTo>
                  <a:lnTo>
                    <a:pt x="3528" y="504"/>
                  </a:lnTo>
                  <a:lnTo>
                    <a:pt x="1809" y="453"/>
                  </a:lnTo>
                  <a:cubicBezTo>
                    <a:pt x="1668" y="453"/>
                    <a:pt x="1516" y="440"/>
                    <a:pt x="1350" y="440"/>
                  </a:cubicBezTo>
                  <a:lnTo>
                    <a:pt x="13" y="440"/>
                  </a:lnTo>
                  <a:cubicBezTo>
                    <a:pt x="0" y="466"/>
                    <a:pt x="0" y="530"/>
                    <a:pt x="77" y="593"/>
                  </a:cubicBezTo>
                  <a:lnTo>
                    <a:pt x="90" y="631"/>
                  </a:lnTo>
                  <a:lnTo>
                    <a:pt x="128" y="695"/>
                  </a:lnTo>
                  <a:lnTo>
                    <a:pt x="191" y="797"/>
                  </a:lnTo>
                  <a:cubicBezTo>
                    <a:pt x="230" y="861"/>
                    <a:pt x="268" y="950"/>
                    <a:pt x="319" y="1026"/>
                  </a:cubicBezTo>
                  <a:cubicBezTo>
                    <a:pt x="395" y="1166"/>
                    <a:pt x="484" y="1332"/>
                    <a:pt x="586" y="1472"/>
                  </a:cubicBezTo>
                  <a:cubicBezTo>
                    <a:pt x="777" y="1752"/>
                    <a:pt x="981" y="2045"/>
                    <a:pt x="1223" y="2312"/>
                  </a:cubicBezTo>
                  <a:cubicBezTo>
                    <a:pt x="1465" y="2567"/>
                    <a:pt x="1719" y="2822"/>
                    <a:pt x="2000" y="3051"/>
                  </a:cubicBezTo>
                  <a:cubicBezTo>
                    <a:pt x="2292" y="3254"/>
                    <a:pt x="2623" y="3420"/>
                    <a:pt x="2993" y="3509"/>
                  </a:cubicBezTo>
                  <a:cubicBezTo>
                    <a:pt x="3337" y="3573"/>
                    <a:pt x="3693" y="3586"/>
                    <a:pt x="4037" y="3598"/>
                  </a:cubicBezTo>
                  <a:cubicBezTo>
                    <a:pt x="4368" y="3598"/>
                    <a:pt x="4724" y="3624"/>
                    <a:pt x="5068" y="3624"/>
                  </a:cubicBezTo>
                  <a:lnTo>
                    <a:pt x="6112" y="3624"/>
                  </a:lnTo>
                  <a:cubicBezTo>
                    <a:pt x="6333" y="3624"/>
                    <a:pt x="6559" y="3612"/>
                    <a:pt x="6792" y="3612"/>
                  </a:cubicBezTo>
                  <a:cubicBezTo>
                    <a:pt x="6908" y="3612"/>
                    <a:pt x="7025" y="3615"/>
                    <a:pt x="7144" y="3624"/>
                  </a:cubicBezTo>
                  <a:cubicBezTo>
                    <a:pt x="7500" y="3636"/>
                    <a:pt x="7844" y="3636"/>
                    <a:pt x="8188" y="3649"/>
                  </a:cubicBezTo>
                  <a:cubicBezTo>
                    <a:pt x="8544" y="3649"/>
                    <a:pt x="8888" y="3649"/>
                    <a:pt x="9245" y="3624"/>
                  </a:cubicBezTo>
                  <a:cubicBezTo>
                    <a:pt x="9576" y="3598"/>
                    <a:pt x="9932" y="3547"/>
                    <a:pt x="10276" y="3509"/>
                  </a:cubicBezTo>
                  <a:cubicBezTo>
                    <a:pt x="10620" y="3458"/>
                    <a:pt x="10964" y="3407"/>
                    <a:pt x="11320" y="3344"/>
                  </a:cubicBezTo>
                  <a:lnTo>
                    <a:pt x="11575" y="3280"/>
                  </a:lnTo>
                  <a:cubicBezTo>
                    <a:pt x="11600" y="3267"/>
                    <a:pt x="11651" y="3267"/>
                    <a:pt x="11690" y="3254"/>
                  </a:cubicBezTo>
                  <a:lnTo>
                    <a:pt x="11817" y="3204"/>
                  </a:lnTo>
                  <a:cubicBezTo>
                    <a:pt x="11919" y="3165"/>
                    <a:pt x="12008" y="3153"/>
                    <a:pt x="12097" y="3089"/>
                  </a:cubicBezTo>
                  <a:cubicBezTo>
                    <a:pt x="12135" y="3063"/>
                    <a:pt x="12174" y="3051"/>
                    <a:pt x="12224" y="3013"/>
                  </a:cubicBezTo>
                  <a:lnTo>
                    <a:pt x="12326" y="2911"/>
                  </a:lnTo>
                  <a:cubicBezTo>
                    <a:pt x="12632" y="2669"/>
                    <a:pt x="12836" y="2376"/>
                    <a:pt x="13027" y="2070"/>
                  </a:cubicBezTo>
                  <a:cubicBezTo>
                    <a:pt x="13421" y="1472"/>
                    <a:pt x="13663" y="835"/>
                    <a:pt x="13943" y="186"/>
                  </a:cubicBezTo>
                  <a:lnTo>
                    <a:pt x="13943" y="97"/>
                  </a:lnTo>
                  <a:cubicBezTo>
                    <a:pt x="13923" y="44"/>
                    <a:pt x="13867" y="1"/>
                    <a:pt x="13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4088400" y="2026488"/>
              <a:ext cx="346700" cy="77700"/>
            </a:xfrm>
            <a:custGeom>
              <a:avLst/>
              <a:gdLst/>
              <a:ahLst/>
              <a:cxnLst/>
              <a:rect l="l" t="t" r="r" b="b"/>
              <a:pathLst>
                <a:path w="13868" h="3108" extrusionOk="0">
                  <a:moveTo>
                    <a:pt x="6549" y="1"/>
                  </a:moveTo>
                  <a:cubicBezTo>
                    <a:pt x="6006" y="1"/>
                    <a:pt x="5456" y="58"/>
                    <a:pt x="4915" y="134"/>
                  </a:cubicBezTo>
                  <a:cubicBezTo>
                    <a:pt x="4763" y="159"/>
                    <a:pt x="4597" y="172"/>
                    <a:pt x="4444" y="198"/>
                  </a:cubicBezTo>
                  <a:cubicBezTo>
                    <a:pt x="4279" y="236"/>
                    <a:pt x="4139" y="287"/>
                    <a:pt x="3973" y="350"/>
                  </a:cubicBezTo>
                  <a:cubicBezTo>
                    <a:pt x="3820" y="414"/>
                    <a:pt x="3680" y="478"/>
                    <a:pt x="3528" y="554"/>
                  </a:cubicBezTo>
                  <a:cubicBezTo>
                    <a:pt x="3387" y="631"/>
                    <a:pt x="3235" y="694"/>
                    <a:pt x="3082" y="758"/>
                  </a:cubicBezTo>
                  <a:cubicBezTo>
                    <a:pt x="2496" y="1013"/>
                    <a:pt x="1910" y="1280"/>
                    <a:pt x="1388" y="1649"/>
                  </a:cubicBezTo>
                  <a:cubicBezTo>
                    <a:pt x="854" y="2031"/>
                    <a:pt x="382" y="2464"/>
                    <a:pt x="13" y="3024"/>
                  </a:cubicBezTo>
                  <a:cubicBezTo>
                    <a:pt x="2" y="3047"/>
                    <a:pt x="1" y="3090"/>
                    <a:pt x="18" y="3090"/>
                  </a:cubicBezTo>
                  <a:cubicBezTo>
                    <a:pt x="21" y="3090"/>
                    <a:pt x="23" y="3089"/>
                    <a:pt x="26" y="3088"/>
                  </a:cubicBezTo>
                  <a:cubicBezTo>
                    <a:pt x="45" y="3101"/>
                    <a:pt x="70" y="3107"/>
                    <a:pt x="94" y="3107"/>
                  </a:cubicBezTo>
                  <a:cubicBezTo>
                    <a:pt x="118" y="3107"/>
                    <a:pt x="140" y="3101"/>
                    <a:pt x="153" y="3088"/>
                  </a:cubicBezTo>
                  <a:cubicBezTo>
                    <a:pt x="573" y="2642"/>
                    <a:pt x="1045" y="2222"/>
                    <a:pt x="1554" y="1878"/>
                  </a:cubicBezTo>
                  <a:cubicBezTo>
                    <a:pt x="2063" y="1509"/>
                    <a:pt x="2598" y="1178"/>
                    <a:pt x="3184" y="949"/>
                  </a:cubicBezTo>
                  <a:cubicBezTo>
                    <a:pt x="3324" y="885"/>
                    <a:pt x="3464" y="860"/>
                    <a:pt x="3629" y="822"/>
                  </a:cubicBezTo>
                  <a:lnTo>
                    <a:pt x="3846" y="771"/>
                  </a:lnTo>
                  <a:cubicBezTo>
                    <a:pt x="3935" y="758"/>
                    <a:pt x="4011" y="758"/>
                    <a:pt x="4088" y="745"/>
                  </a:cubicBezTo>
                  <a:cubicBezTo>
                    <a:pt x="4228" y="732"/>
                    <a:pt x="4393" y="694"/>
                    <a:pt x="4533" y="643"/>
                  </a:cubicBezTo>
                  <a:cubicBezTo>
                    <a:pt x="4674" y="618"/>
                    <a:pt x="4839" y="580"/>
                    <a:pt x="4979" y="541"/>
                  </a:cubicBezTo>
                  <a:cubicBezTo>
                    <a:pt x="5590" y="376"/>
                    <a:pt x="6202" y="363"/>
                    <a:pt x="6825" y="299"/>
                  </a:cubicBezTo>
                  <a:cubicBezTo>
                    <a:pt x="6985" y="293"/>
                    <a:pt x="7141" y="290"/>
                    <a:pt x="7297" y="290"/>
                  </a:cubicBezTo>
                  <a:cubicBezTo>
                    <a:pt x="7453" y="290"/>
                    <a:pt x="7609" y="293"/>
                    <a:pt x="7768" y="299"/>
                  </a:cubicBezTo>
                  <a:cubicBezTo>
                    <a:pt x="7921" y="312"/>
                    <a:pt x="8073" y="363"/>
                    <a:pt x="8226" y="389"/>
                  </a:cubicBezTo>
                  <a:cubicBezTo>
                    <a:pt x="8392" y="440"/>
                    <a:pt x="8532" y="440"/>
                    <a:pt x="8685" y="478"/>
                  </a:cubicBezTo>
                  <a:cubicBezTo>
                    <a:pt x="8990" y="516"/>
                    <a:pt x="9308" y="554"/>
                    <a:pt x="9614" y="618"/>
                  </a:cubicBezTo>
                  <a:cubicBezTo>
                    <a:pt x="9767" y="643"/>
                    <a:pt x="9932" y="669"/>
                    <a:pt x="10072" y="707"/>
                  </a:cubicBezTo>
                  <a:cubicBezTo>
                    <a:pt x="10213" y="745"/>
                    <a:pt x="10378" y="796"/>
                    <a:pt x="10518" y="834"/>
                  </a:cubicBezTo>
                  <a:cubicBezTo>
                    <a:pt x="10798" y="936"/>
                    <a:pt x="11091" y="1063"/>
                    <a:pt x="11359" y="1216"/>
                  </a:cubicBezTo>
                  <a:cubicBezTo>
                    <a:pt x="11499" y="1305"/>
                    <a:pt x="11651" y="1369"/>
                    <a:pt x="11779" y="1445"/>
                  </a:cubicBezTo>
                  <a:cubicBezTo>
                    <a:pt x="11919" y="1522"/>
                    <a:pt x="12059" y="1586"/>
                    <a:pt x="12186" y="1662"/>
                  </a:cubicBezTo>
                  <a:cubicBezTo>
                    <a:pt x="12734" y="1968"/>
                    <a:pt x="13243" y="2324"/>
                    <a:pt x="13702" y="2732"/>
                  </a:cubicBezTo>
                  <a:cubicBezTo>
                    <a:pt x="13725" y="2739"/>
                    <a:pt x="13748" y="2752"/>
                    <a:pt x="13771" y="2752"/>
                  </a:cubicBezTo>
                  <a:cubicBezTo>
                    <a:pt x="13786" y="2752"/>
                    <a:pt x="13801" y="2747"/>
                    <a:pt x="13816" y="2732"/>
                  </a:cubicBezTo>
                  <a:cubicBezTo>
                    <a:pt x="13842" y="2706"/>
                    <a:pt x="13867" y="2655"/>
                    <a:pt x="13829" y="2604"/>
                  </a:cubicBezTo>
                  <a:cubicBezTo>
                    <a:pt x="13447" y="2069"/>
                    <a:pt x="12938" y="1649"/>
                    <a:pt x="12403" y="1305"/>
                  </a:cubicBezTo>
                  <a:cubicBezTo>
                    <a:pt x="12110" y="1140"/>
                    <a:pt x="11842" y="962"/>
                    <a:pt x="11524" y="872"/>
                  </a:cubicBezTo>
                  <a:lnTo>
                    <a:pt x="11295" y="796"/>
                  </a:lnTo>
                  <a:cubicBezTo>
                    <a:pt x="11218" y="771"/>
                    <a:pt x="11142" y="758"/>
                    <a:pt x="11066" y="732"/>
                  </a:cubicBezTo>
                  <a:cubicBezTo>
                    <a:pt x="11002" y="694"/>
                    <a:pt x="10913" y="681"/>
                    <a:pt x="10836" y="643"/>
                  </a:cubicBezTo>
                  <a:cubicBezTo>
                    <a:pt x="10773" y="618"/>
                    <a:pt x="10696" y="580"/>
                    <a:pt x="10620" y="567"/>
                  </a:cubicBezTo>
                  <a:cubicBezTo>
                    <a:pt x="10009" y="363"/>
                    <a:pt x="9385" y="198"/>
                    <a:pt x="8748" y="70"/>
                  </a:cubicBezTo>
                  <a:cubicBezTo>
                    <a:pt x="8595" y="45"/>
                    <a:pt x="8430" y="45"/>
                    <a:pt x="8277" y="45"/>
                  </a:cubicBezTo>
                  <a:cubicBezTo>
                    <a:pt x="8112" y="58"/>
                    <a:pt x="7959" y="58"/>
                    <a:pt x="7793" y="58"/>
                  </a:cubicBezTo>
                  <a:cubicBezTo>
                    <a:pt x="7750" y="59"/>
                    <a:pt x="7706" y="60"/>
                    <a:pt x="7663" y="60"/>
                  </a:cubicBezTo>
                  <a:cubicBezTo>
                    <a:pt x="7388" y="60"/>
                    <a:pt x="7113" y="29"/>
                    <a:pt x="6838" y="7"/>
                  </a:cubicBezTo>
                  <a:cubicBezTo>
                    <a:pt x="6742" y="3"/>
                    <a:pt x="6646" y="1"/>
                    <a:pt x="6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4222725" y="2002138"/>
              <a:ext cx="55425" cy="32150"/>
            </a:xfrm>
            <a:custGeom>
              <a:avLst/>
              <a:gdLst/>
              <a:ahLst/>
              <a:cxnLst/>
              <a:rect l="l" t="t" r="r" b="b"/>
              <a:pathLst>
                <a:path w="2217" h="1286" extrusionOk="0">
                  <a:moveTo>
                    <a:pt x="1070" y="0"/>
                  </a:moveTo>
                  <a:cubicBezTo>
                    <a:pt x="930" y="0"/>
                    <a:pt x="790" y="0"/>
                    <a:pt x="638" y="13"/>
                  </a:cubicBezTo>
                  <a:cubicBezTo>
                    <a:pt x="561" y="26"/>
                    <a:pt x="497" y="26"/>
                    <a:pt x="408" y="64"/>
                  </a:cubicBezTo>
                  <a:cubicBezTo>
                    <a:pt x="383" y="64"/>
                    <a:pt x="357" y="77"/>
                    <a:pt x="319" y="89"/>
                  </a:cubicBezTo>
                  <a:cubicBezTo>
                    <a:pt x="294" y="115"/>
                    <a:pt x="256" y="140"/>
                    <a:pt x="230" y="178"/>
                  </a:cubicBezTo>
                  <a:cubicBezTo>
                    <a:pt x="192" y="191"/>
                    <a:pt x="179" y="204"/>
                    <a:pt x="166" y="242"/>
                  </a:cubicBezTo>
                  <a:lnTo>
                    <a:pt x="128" y="306"/>
                  </a:lnTo>
                  <a:cubicBezTo>
                    <a:pt x="39" y="471"/>
                    <a:pt x="1" y="624"/>
                    <a:pt x="1" y="764"/>
                  </a:cubicBezTo>
                  <a:cubicBezTo>
                    <a:pt x="1" y="917"/>
                    <a:pt x="1" y="1070"/>
                    <a:pt x="65" y="1210"/>
                  </a:cubicBezTo>
                  <a:cubicBezTo>
                    <a:pt x="90" y="1223"/>
                    <a:pt x="103" y="1248"/>
                    <a:pt x="128" y="1273"/>
                  </a:cubicBezTo>
                  <a:cubicBezTo>
                    <a:pt x="148" y="1282"/>
                    <a:pt x="170" y="1286"/>
                    <a:pt x="191" y="1286"/>
                  </a:cubicBezTo>
                  <a:cubicBezTo>
                    <a:pt x="236" y="1286"/>
                    <a:pt x="280" y="1266"/>
                    <a:pt x="306" y="1223"/>
                  </a:cubicBezTo>
                  <a:cubicBezTo>
                    <a:pt x="383" y="1095"/>
                    <a:pt x="434" y="968"/>
                    <a:pt x="459" y="841"/>
                  </a:cubicBezTo>
                  <a:cubicBezTo>
                    <a:pt x="510" y="726"/>
                    <a:pt x="523" y="599"/>
                    <a:pt x="548" y="509"/>
                  </a:cubicBezTo>
                  <a:lnTo>
                    <a:pt x="548" y="471"/>
                  </a:lnTo>
                  <a:cubicBezTo>
                    <a:pt x="574" y="459"/>
                    <a:pt x="638" y="446"/>
                    <a:pt x="701" y="420"/>
                  </a:cubicBezTo>
                  <a:cubicBezTo>
                    <a:pt x="816" y="408"/>
                    <a:pt x="956" y="395"/>
                    <a:pt x="1083" y="382"/>
                  </a:cubicBezTo>
                  <a:cubicBezTo>
                    <a:pt x="1211" y="369"/>
                    <a:pt x="1351" y="331"/>
                    <a:pt x="1478" y="331"/>
                  </a:cubicBezTo>
                  <a:cubicBezTo>
                    <a:pt x="1542" y="331"/>
                    <a:pt x="1605" y="331"/>
                    <a:pt x="1669" y="344"/>
                  </a:cubicBezTo>
                  <a:cubicBezTo>
                    <a:pt x="1707" y="344"/>
                    <a:pt x="1733" y="369"/>
                    <a:pt x="1758" y="382"/>
                  </a:cubicBezTo>
                  <a:cubicBezTo>
                    <a:pt x="1771" y="395"/>
                    <a:pt x="1771" y="395"/>
                    <a:pt x="1771" y="408"/>
                  </a:cubicBezTo>
                  <a:cubicBezTo>
                    <a:pt x="1784" y="446"/>
                    <a:pt x="1784" y="509"/>
                    <a:pt x="1809" y="560"/>
                  </a:cubicBezTo>
                  <a:lnTo>
                    <a:pt x="1847" y="726"/>
                  </a:lnTo>
                  <a:cubicBezTo>
                    <a:pt x="1885" y="853"/>
                    <a:pt x="1911" y="981"/>
                    <a:pt x="1962" y="1108"/>
                  </a:cubicBezTo>
                  <a:cubicBezTo>
                    <a:pt x="1975" y="1159"/>
                    <a:pt x="2000" y="1172"/>
                    <a:pt x="2038" y="1197"/>
                  </a:cubicBezTo>
                  <a:cubicBezTo>
                    <a:pt x="2045" y="1198"/>
                    <a:pt x="2052" y="1199"/>
                    <a:pt x="2058" y="1199"/>
                  </a:cubicBezTo>
                  <a:cubicBezTo>
                    <a:pt x="2115" y="1199"/>
                    <a:pt x="2167" y="1152"/>
                    <a:pt x="2178" y="1095"/>
                  </a:cubicBezTo>
                  <a:cubicBezTo>
                    <a:pt x="2216" y="942"/>
                    <a:pt x="2216" y="790"/>
                    <a:pt x="2204" y="650"/>
                  </a:cubicBezTo>
                  <a:cubicBezTo>
                    <a:pt x="2191" y="509"/>
                    <a:pt x="2140" y="344"/>
                    <a:pt x="2000" y="204"/>
                  </a:cubicBezTo>
                  <a:cubicBezTo>
                    <a:pt x="1962" y="178"/>
                    <a:pt x="1898" y="140"/>
                    <a:pt x="1847" y="127"/>
                  </a:cubicBezTo>
                  <a:cubicBezTo>
                    <a:pt x="1809" y="115"/>
                    <a:pt x="1758" y="89"/>
                    <a:pt x="1720" y="89"/>
                  </a:cubicBezTo>
                  <a:lnTo>
                    <a:pt x="1503" y="64"/>
                  </a:lnTo>
                  <a:cubicBezTo>
                    <a:pt x="1363" y="26"/>
                    <a:pt x="1211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4422650" y="2071838"/>
              <a:ext cx="208525" cy="48925"/>
            </a:xfrm>
            <a:custGeom>
              <a:avLst/>
              <a:gdLst/>
              <a:ahLst/>
              <a:cxnLst/>
              <a:rect l="l" t="t" r="r" b="b"/>
              <a:pathLst>
                <a:path w="8341" h="1957" extrusionOk="0">
                  <a:moveTo>
                    <a:pt x="6383" y="9"/>
                  </a:moveTo>
                  <a:cubicBezTo>
                    <a:pt x="6110" y="9"/>
                    <a:pt x="5841" y="28"/>
                    <a:pt x="5565" y="77"/>
                  </a:cubicBezTo>
                  <a:cubicBezTo>
                    <a:pt x="5221" y="154"/>
                    <a:pt x="4890" y="255"/>
                    <a:pt x="4534" y="281"/>
                  </a:cubicBezTo>
                  <a:cubicBezTo>
                    <a:pt x="3846" y="383"/>
                    <a:pt x="3146" y="408"/>
                    <a:pt x="2471" y="510"/>
                  </a:cubicBezTo>
                  <a:cubicBezTo>
                    <a:pt x="1783" y="599"/>
                    <a:pt x="1096" y="714"/>
                    <a:pt x="408" y="867"/>
                  </a:cubicBezTo>
                  <a:cubicBezTo>
                    <a:pt x="370" y="867"/>
                    <a:pt x="332" y="918"/>
                    <a:pt x="319" y="981"/>
                  </a:cubicBezTo>
                  <a:cubicBezTo>
                    <a:pt x="319" y="1032"/>
                    <a:pt x="370" y="1058"/>
                    <a:pt x="408" y="1058"/>
                  </a:cubicBezTo>
                  <a:cubicBezTo>
                    <a:pt x="1108" y="994"/>
                    <a:pt x="1796" y="918"/>
                    <a:pt x="2483" y="828"/>
                  </a:cubicBezTo>
                  <a:cubicBezTo>
                    <a:pt x="3171" y="727"/>
                    <a:pt x="3846" y="599"/>
                    <a:pt x="4534" y="536"/>
                  </a:cubicBezTo>
                  <a:cubicBezTo>
                    <a:pt x="4644" y="527"/>
                    <a:pt x="4757" y="524"/>
                    <a:pt x="4872" y="524"/>
                  </a:cubicBezTo>
                  <a:cubicBezTo>
                    <a:pt x="5101" y="524"/>
                    <a:pt x="5336" y="536"/>
                    <a:pt x="5565" y="536"/>
                  </a:cubicBezTo>
                  <a:cubicBezTo>
                    <a:pt x="5921" y="536"/>
                    <a:pt x="6265" y="510"/>
                    <a:pt x="6609" y="459"/>
                  </a:cubicBezTo>
                  <a:cubicBezTo>
                    <a:pt x="6781" y="440"/>
                    <a:pt x="6956" y="431"/>
                    <a:pt x="7125" y="431"/>
                  </a:cubicBezTo>
                  <a:cubicBezTo>
                    <a:pt x="7293" y="431"/>
                    <a:pt x="7456" y="440"/>
                    <a:pt x="7602" y="459"/>
                  </a:cubicBezTo>
                  <a:cubicBezTo>
                    <a:pt x="7857" y="459"/>
                    <a:pt x="7984" y="727"/>
                    <a:pt x="7946" y="1019"/>
                  </a:cubicBezTo>
                  <a:cubicBezTo>
                    <a:pt x="7921" y="1147"/>
                    <a:pt x="7844" y="1300"/>
                    <a:pt x="7768" y="1414"/>
                  </a:cubicBezTo>
                  <a:lnTo>
                    <a:pt x="7704" y="1440"/>
                  </a:lnTo>
                  <a:cubicBezTo>
                    <a:pt x="7666" y="1465"/>
                    <a:pt x="7628" y="1478"/>
                    <a:pt x="7590" y="1478"/>
                  </a:cubicBezTo>
                  <a:cubicBezTo>
                    <a:pt x="7513" y="1491"/>
                    <a:pt x="7411" y="1503"/>
                    <a:pt x="7335" y="1503"/>
                  </a:cubicBezTo>
                  <a:cubicBezTo>
                    <a:pt x="7182" y="1503"/>
                    <a:pt x="7004" y="1503"/>
                    <a:pt x="6826" y="1491"/>
                  </a:cubicBezTo>
                  <a:cubicBezTo>
                    <a:pt x="6673" y="1491"/>
                    <a:pt x="6494" y="1491"/>
                    <a:pt x="6316" y="1503"/>
                  </a:cubicBezTo>
                  <a:cubicBezTo>
                    <a:pt x="5629" y="1554"/>
                    <a:pt x="4954" y="1592"/>
                    <a:pt x="4253" y="1605"/>
                  </a:cubicBezTo>
                  <a:cubicBezTo>
                    <a:pt x="4135" y="1605"/>
                    <a:pt x="4016" y="1611"/>
                    <a:pt x="3897" y="1611"/>
                  </a:cubicBezTo>
                  <a:cubicBezTo>
                    <a:pt x="3837" y="1611"/>
                    <a:pt x="3778" y="1609"/>
                    <a:pt x="3719" y="1605"/>
                  </a:cubicBezTo>
                  <a:lnTo>
                    <a:pt x="3197" y="1554"/>
                  </a:lnTo>
                  <a:cubicBezTo>
                    <a:pt x="3031" y="1529"/>
                    <a:pt x="2859" y="1522"/>
                    <a:pt x="2686" y="1522"/>
                  </a:cubicBezTo>
                  <a:cubicBezTo>
                    <a:pt x="2512" y="1522"/>
                    <a:pt x="2337" y="1529"/>
                    <a:pt x="2165" y="1529"/>
                  </a:cubicBezTo>
                  <a:cubicBezTo>
                    <a:pt x="1465" y="1541"/>
                    <a:pt x="777" y="1554"/>
                    <a:pt x="77" y="1605"/>
                  </a:cubicBezTo>
                  <a:cubicBezTo>
                    <a:pt x="51" y="1605"/>
                    <a:pt x="0" y="1631"/>
                    <a:pt x="0" y="1682"/>
                  </a:cubicBezTo>
                  <a:cubicBezTo>
                    <a:pt x="0" y="1732"/>
                    <a:pt x="26" y="1783"/>
                    <a:pt x="77" y="1783"/>
                  </a:cubicBezTo>
                  <a:cubicBezTo>
                    <a:pt x="777" y="1860"/>
                    <a:pt x="1465" y="1911"/>
                    <a:pt x="2165" y="1936"/>
                  </a:cubicBezTo>
                  <a:cubicBezTo>
                    <a:pt x="2374" y="1944"/>
                    <a:pt x="2588" y="1956"/>
                    <a:pt x="2800" y="1956"/>
                  </a:cubicBezTo>
                  <a:cubicBezTo>
                    <a:pt x="2937" y="1956"/>
                    <a:pt x="3074" y="1951"/>
                    <a:pt x="3209" y="1936"/>
                  </a:cubicBezTo>
                  <a:cubicBezTo>
                    <a:pt x="3388" y="1936"/>
                    <a:pt x="3566" y="1911"/>
                    <a:pt x="3744" y="1911"/>
                  </a:cubicBezTo>
                  <a:lnTo>
                    <a:pt x="4266" y="1911"/>
                  </a:lnTo>
                  <a:cubicBezTo>
                    <a:pt x="4954" y="1911"/>
                    <a:pt x="5654" y="1923"/>
                    <a:pt x="6354" y="1923"/>
                  </a:cubicBezTo>
                  <a:cubicBezTo>
                    <a:pt x="6520" y="1923"/>
                    <a:pt x="6698" y="1911"/>
                    <a:pt x="6876" y="1873"/>
                  </a:cubicBezTo>
                  <a:cubicBezTo>
                    <a:pt x="7042" y="1847"/>
                    <a:pt x="7220" y="1796"/>
                    <a:pt x="7399" y="1758"/>
                  </a:cubicBezTo>
                  <a:cubicBezTo>
                    <a:pt x="7500" y="1745"/>
                    <a:pt x="7577" y="1732"/>
                    <a:pt x="7666" y="1720"/>
                  </a:cubicBezTo>
                  <a:cubicBezTo>
                    <a:pt x="7717" y="1720"/>
                    <a:pt x="7768" y="1694"/>
                    <a:pt x="7819" y="1682"/>
                  </a:cubicBezTo>
                  <a:cubicBezTo>
                    <a:pt x="7857" y="1656"/>
                    <a:pt x="7908" y="1656"/>
                    <a:pt x="7984" y="1592"/>
                  </a:cubicBezTo>
                  <a:lnTo>
                    <a:pt x="8022" y="1554"/>
                  </a:lnTo>
                  <a:lnTo>
                    <a:pt x="8035" y="1529"/>
                  </a:lnTo>
                  <a:cubicBezTo>
                    <a:pt x="8048" y="1491"/>
                    <a:pt x="8073" y="1478"/>
                    <a:pt x="8086" y="1465"/>
                  </a:cubicBezTo>
                  <a:cubicBezTo>
                    <a:pt x="8112" y="1414"/>
                    <a:pt x="8150" y="1376"/>
                    <a:pt x="8163" y="1338"/>
                  </a:cubicBezTo>
                  <a:cubicBezTo>
                    <a:pt x="8213" y="1249"/>
                    <a:pt x="8239" y="1159"/>
                    <a:pt x="8277" y="1058"/>
                  </a:cubicBezTo>
                  <a:cubicBezTo>
                    <a:pt x="8341" y="867"/>
                    <a:pt x="8341" y="650"/>
                    <a:pt x="8239" y="446"/>
                  </a:cubicBezTo>
                  <a:cubicBezTo>
                    <a:pt x="8201" y="332"/>
                    <a:pt x="8112" y="230"/>
                    <a:pt x="8022" y="166"/>
                  </a:cubicBezTo>
                  <a:cubicBezTo>
                    <a:pt x="7972" y="141"/>
                    <a:pt x="7895" y="103"/>
                    <a:pt x="7844" y="90"/>
                  </a:cubicBezTo>
                  <a:cubicBezTo>
                    <a:pt x="7793" y="90"/>
                    <a:pt x="7755" y="64"/>
                    <a:pt x="7704" y="64"/>
                  </a:cubicBezTo>
                  <a:cubicBezTo>
                    <a:pt x="7322" y="1"/>
                    <a:pt x="6966" y="26"/>
                    <a:pt x="6622" y="13"/>
                  </a:cubicBezTo>
                  <a:cubicBezTo>
                    <a:pt x="6542" y="11"/>
                    <a:pt x="6462" y="9"/>
                    <a:pt x="638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4492675" y="2085163"/>
              <a:ext cx="12450" cy="31500"/>
            </a:xfrm>
            <a:custGeom>
              <a:avLst/>
              <a:gdLst/>
              <a:ahLst/>
              <a:cxnLst/>
              <a:rect l="l" t="t" r="r" b="b"/>
              <a:pathLst>
                <a:path w="498" h="1260" extrusionOk="0">
                  <a:moveTo>
                    <a:pt x="154" y="0"/>
                  </a:moveTo>
                  <a:cubicBezTo>
                    <a:pt x="94" y="0"/>
                    <a:pt x="25" y="39"/>
                    <a:pt x="14" y="117"/>
                  </a:cubicBezTo>
                  <a:lnTo>
                    <a:pt x="14" y="130"/>
                  </a:lnTo>
                  <a:cubicBezTo>
                    <a:pt x="1" y="219"/>
                    <a:pt x="1" y="321"/>
                    <a:pt x="1" y="397"/>
                  </a:cubicBezTo>
                  <a:cubicBezTo>
                    <a:pt x="1" y="474"/>
                    <a:pt x="1" y="576"/>
                    <a:pt x="14" y="652"/>
                  </a:cubicBezTo>
                  <a:cubicBezTo>
                    <a:pt x="26" y="754"/>
                    <a:pt x="39" y="830"/>
                    <a:pt x="64" y="907"/>
                  </a:cubicBezTo>
                  <a:cubicBezTo>
                    <a:pt x="77" y="983"/>
                    <a:pt x="90" y="1072"/>
                    <a:pt x="128" y="1161"/>
                  </a:cubicBezTo>
                  <a:lnTo>
                    <a:pt x="128" y="1174"/>
                  </a:lnTo>
                  <a:cubicBezTo>
                    <a:pt x="128" y="1199"/>
                    <a:pt x="141" y="1225"/>
                    <a:pt x="166" y="1238"/>
                  </a:cubicBezTo>
                  <a:cubicBezTo>
                    <a:pt x="195" y="1252"/>
                    <a:pt x="224" y="1259"/>
                    <a:pt x="250" y="1259"/>
                  </a:cubicBezTo>
                  <a:cubicBezTo>
                    <a:pt x="295" y="1259"/>
                    <a:pt x="333" y="1239"/>
                    <a:pt x="357" y="1199"/>
                  </a:cubicBezTo>
                  <a:cubicBezTo>
                    <a:pt x="434" y="1098"/>
                    <a:pt x="459" y="996"/>
                    <a:pt x="472" y="894"/>
                  </a:cubicBezTo>
                  <a:cubicBezTo>
                    <a:pt x="497" y="792"/>
                    <a:pt x="497" y="690"/>
                    <a:pt x="472" y="588"/>
                  </a:cubicBezTo>
                  <a:cubicBezTo>
                    <a:pt x="472" y="499"/>
                    <a:pt x="446" y="397"/>
                    <a:pt x="408" y="308"/>
                  </a:cubicBezTo>
                  <a:cubicBezTo>
                    <a:pt x="383" y="206"/>
                    <a:pt x="332" y="117"/>
                    <a:pt x="255" y="41"/>
                  </a:cubicBezTo>
                  <a:cubicBezTo>
                    <a:pt x="243" y="15"/>
                    <a:pt x="217" y="3"/>
                    <a:pt x="179" y="3"/>
                  </a:cubicBezTo>
                  <a:cubicBezTo>
                    <a:pt x="171" y="1"/>
                    <a:pt x="16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4102400" y="2117213"/>
              <a:ext cx="32050" cy="5925"/>
            </a:xfrm>
            <a:custGeom>
              <a:avLst/>
              <a:gdLst/>
              <a:ahLst/>
              <a:cxnLst/>
              <a:rect l="l" t="t" r="r" b="b"/>
              <a:pathLst>
                <a:path w="1282" h="237" extrusionOk="0">
                  <a:moveTo>
                    <a:pt x="146" y="1"/>
                  </a:moveTo>
                  <a:cubicBezTo>
                    <a:pt x="119" y="1"/>
                    <a:pt x="91" y="2"/>
                    <a:pt x="64" y="7"/>
                  </a:cubicBezTo>
                  <a:cubicBezTo>
                    <a:pt x="13" y="7"/>
                    <a:pt x="1" y="108"/>
                    <a:pt x="39" y="121"/>
                  </a:cubicBezTo>
                  <a:cubicBezTo>
                    <a:pt x="203" y="203"/>
                    <a:pt x="393" y="237"/>
                    <a:pt x="586" y="237"/>
                  </a:cubicBezTo>
                  <a:cubicBezTo>
                    <a:pt x="813" y="237"/>
                    <a:pt x="1043" y="190"/>
                    <a:pt x="1236" y="121"/>
                  </a:cubicBezTo>
                  <a:cubicBezTo>
                    <a:pt x="1281" y="110"/>
                    <a:pt x="1276" y="28"/>
                    <a:pt x="1230" y="28"/>
                  </a:cubicBezTo>
                  <a:cubicBezTo>
                    <a:pt x="1224" y="28"/>
                    <a:pt x="1217" y="29"/>
                    <a:pt x="1210" y="32"/>
                  </a:cubicBezTo>
                  <a:cubicBezTo>
                    <a:pt x="1081" y="68"/>
                    <a:pt x="964" y="84"/>
                    <a:pt x="848" y="84"/>
                  </a:cubicBezTo>
                  <a:cubicBezTo>
                    <a:pt x="758" y="84"/>
                    <a:pt x="668" y="74"/>
                    <a:pt x="574" y="58"/>
                  </a:cubicBezTo>
                  <a:cubicBezTo>
                    <a:pt x="425" y="47"/>
                    <a:pt x="284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4108775" y="2129588"/>
              <a:ext cx="29625" cy="6550"/>
            </a:xfrm>
            <a:custGeom>
              <a:avLst/>
              <a:gdLst/>
              <a:ahLst/>
              <a:cxnLst/>
              <a:rect l="l" t="t" r="r" b="b"/>
              <a:pathLst>
                <a:path w="1185" h="262" extrusionOk="0">
                  <a:moveTo>
                    <a:pt x="680" y="1"/>
                  </a:moveTo>
                  <a:cubicBezTo>
                    <a:pt x="460" y="1"/>
                    <a:pt x="231" y="35"/>
                    <a:pt x="39" y="85"/>
                  </a:cubicBezTo>
                  <a:cubicBezTo>
                    <a:pt x="0" y="110"/>
                    <a:pt x="0" y="174"/>
                    <a:pt x="39" y="186"/>
                  </a:cubicBezTo>
                  <a:cubicBezTo>
                    <a:pt x="206" y="230"/>
                    <a:pt x="404" y="261"/>
                    <a:pt x="599" y="261"/>
                  </a:cubicBezTo>
                  <a:cubicBezTo>
                    <a:pt x="803" y="261"/>
                    <a:pt x="1003" y="227"/>
                    <a:pt x="1159" y="136"/>
                  </a:cubicBezTo>
                  <a:cubicBezTo>
                    <a:pt x="1185" y="136"/>
                    <a:pt x="1172" y="85"/>
                    <a:pt x="1159" y="72"/>
                  </a:cubicBezTo>
                  <a:cubicBezTo>
                    <a:pt x="1019" y="22"/>
                    <a:pt x="852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4118675" y="2144363"/>
              <a:ext cx="28950" cy="8175"/>
            </a:xfrm>
            <a:custGeom>
              <a:avLst/>
              <a:gdLst/>
              <a:ahLst/>
              <a:cxnLst/>
              <a:rect l="l" t="t" r="r" b="b"/>
              <a:pathLst>
                <a:path w="1158" h="327" extrusionOk="0">
                  <a:moveTo>
                    <a:pt x="76" y="1"/>
                  </a:moveTo>
                  <a:cubicBezTo>
                    <a:pt x="40" y="1"/>
                    <a:pt x="0" y="45"/>
                    <a:pt x="12" y="79"/>
                  </a:cubicBezTo>
                  <a:cubicBezTo>
                    <a:pt x="71" y="268"/>
                    <a:pt x="229" y="327"/>
                    <a:pt x="414" y="327"/>
                  </a:cubicBezTo>
                  <a:cubicBezTo>
                    <a:pt x="666" y="327"/>
                    <a:pt x="969" y="218"/>
                    <a:pt x="1145" y="181"/>
                  </a:cubicBezTo>
                  <a:cubicBezTo>
                    <a:pt x="1158" y="181"/>
                    <a:pt x="1158" y="156"/>
                    <a:pt x="1120" y="156"/>
                  </a:cubicBezTo>
                  <a:cubicBezTo>
                    <a:pt x="967" y="118"/>
                    <a:pt x="801" y="118"/>
                    <a:pt x="648" y="118"/>
                  </a:cubicBezTo>
                  <a:cubicBezTo>
                    <a:pt x="631" y="119"/>
                    <a:pt x="613" y="119"/>
                    <a:pt x="596" y="119"/>
                  </a:cubicBezTo>
                  <a:cubicBezTo>
                    <a:pt x="416" y="119"/>
                    <a:pt x="263" y="61"/>
                    <a:pt x="88" y="3"/>
                  </a:cubicBezTo>
                  <a:cubicBezTo>
                    <a:pt x="84" y="2"/>
                    <a:pt x="8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4132300" y="2155238"/>
              <a:ext cx="30300" cy="8100"/>
            </a:xfrm>
            <a:custGeom>
              <a:avLst/>
              <a:gdLst/>
              <a:ahLst/>
              <a:cxnLst/>
              <a:rect l="l" t="t" r="r" b="b"/>
              <a:pathLst>
                <a:path w="1212" h="324" extrusionOk="0">
                  <a:moveTo>
                    <a:pt x="1173" y="1"/>
                  </a:moveTo>
                  <a:cubicBezTo>
                    <a:pt x="982" y="39"/>
                    <a:pt x="778" y="65"/>
                    <a:pt x="575" y="77"/>
                  </a:cubicBezTo>
                  <a:cubicBezTo>
                    <a:pt x="549" y="82"/>
                    <a:pt x="522" y="83"/>
                    <a:pt x="496" y="83"/>
                  </a:cubicBezTo>
                  <a:cubicBezTo>
                    <a:pt x="381" y="83"/>
                    <a:pt x="261" y="50"/>
                    <a:pt x="146" y="50"/>
                  </a:cubicBezTo>
                  <a:cubicBezTo>
                    <a:pt x="132" y="50"/>
                    <a:pt x="118" y="51"/>
                    <a:pt x="103" y="52"/>
                  </a:cubicBezTo>
                  <a:cubicBezTo>
                    <a:pt x="65" y="52"/>
                    <a:pt x="53" y="77"/>
                    <a:pt x="53" y="90"/>
                  </a:cubicBezTo>
                  <a:cubicBezTo>
                    <a:pt x="1" y="287"/>
                    <a:pt x="227" y="324"/>
                    <a:pt x="389" y="324"/>
                  </a:cubicBezTo>
                  <a:cubicBezTo>
                    <a:pt x="426" y="324"/>
                    <a:pt x="459" y="322"/>
                    <a:pt x="485" y="319"/>
                  </a:cubicBezTo>
                  <a:cubicBezTo>
                    <a:pt x="740" y="281"/>
                    <a:pt x="982" y="179"/>
                    <a:pt x="1199" y="52"/>
                  </a:cubicBezTo>
                  <a:cubicBezTo>
                    <a:pt x="1211" y="39"/>
                    <a:pt x="1186" y="1"/>
                    <a:pt x="1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4145375" y="2164488"/>
              <a:ext cx="29300" cy="7075"/>
            </a:xfrm>
            <a:custGeom>
              <a:avLst/>
              <a:gdLst/>
              <a:ahLst/>
              <a:cxnLst/>
              <a:rect l="l" t="t" r="r" b="b"/>
              <a:pathLst>
                <a:path w="1172" h="283" extrusionOk="0">
                  <a:moveTo>
                    <a:pt x="1147" y="0"/>
                  </a:moveTo>
                  <a:cubicBezTo>
                    <a:pt x="930" y="26"/>
                    <a:pt x="726" y="51"/>
                    <a:pt x="523" y="64"/>
                  </a:cubicBezTo>
                  <a:cubicBezTo>
                    <a:pt x="357" y="77"/>
                    <a:pt x="166" y="51"/>
                    <a:pt x="26" y="140"/>
                  </a:cubicBezTo>
                  <a:cubicBezTo>
                    <a:pt x="1" y="153"/>
                    <a:pt x="1" y="217"/>
                    <a:pt x="26" y="242"/>
                  </a:cubicBezTo>
                  <a:cubicBezTo>
                    <a:pt x="81" y="272"/>
                    <a:pt x="138" y="282"/>
                    <a:pt x="196" y="282"/>
                  </a:cubicBezTo>
                  <a:cubicBezTo>
                    <a:pt x="286" y="282"/>
                    <a:pt x="379" y="258"/>
                    <a:pt x="472" y="242"/>
                  </a:cubicBezTo>
                  <a:cubicBezTo>
                    <a:pt x="714" y="191"/>
                    <a:pt x="930" y="115"/>
                    <a:pt x="1159" y="13"/>
                  </a:cubicBezTo>
                  <a:cubicBezTo>
                    <a:pt x="1162" y="15"/>
                    <a:pt x="1164" y="16"/>
                    <a:pt x="1165" y="16"/>
                  </a:cubicBezTo>
                  <a:cubicBezTo>
                    <a:pt x="1171" y="16"/>
                    <a:pt x="1167" y="0"/>
                    <a:pt x="1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4368525" y="2110613"/>
              <a:ext cx="15625" cy="9925"/>
            </a:xfrm>
            <a:custGeom>
              <a:avLst/>
              <a:gdLst/>
              <a:ahLst/>
              <a:cxnLst/>
              <a:rect l="l" t="t" r="r" b="b"/>
              <a:pathLst>
                <a:path w="625" h="397" extrusionOk="0">
                  <a:moveTo>
                    <a:pt x="498" y="0"/>
                  </a:moveTo>
                  <a:cubicBezTo>
                    <a:pt x="395" y="0"/>
                    <a:pt x="300" y="27"/>
                    <a:pt x="204" y="80"/>
                  </a:cubicBezTo>
                  <a:cubicBezTo>
                    <a:pt x="115" y="131"/>
                    <a:pt x="1" y="232"/>
                    <a:pt x="13" y="334"/>
                  </a:cubicBezTo>
                  <a:cubicBezTo>
                    <a:pt x="18" y="381"/>
                    <a:pt x="47" y="397"/>
                    <a:pt x="85" y="397"/>
                  </a:cubicBezTo>
                  <a:cubicBezTo>
                    <a:pt x="150" y="397"/>
                    <a:pt x="241" y="350"/>
                    <a:pt x="281" y="334"/>
                  </a:cubicBezTo>
                  <a:cubicBezTo>
                    <a:pt x="332" y="309"/>
                    <a:pt x="383" y="258"/>
                    <a:pt x="446" y="232"/>
                  </a:cubicBezTo>
                  <a:cubicBezTo>
                    <a:pt x="510" y="194"/>
                    <a:pt x="561" y="143"/>
                    <a:pt x="599" y="105"/>
                  </a:cubicBezTo>
                  <a:cubicBezTo>
                    <a:pt x="625" y="54"/>
                    <a:pt x="599" y="3"/>
                    <a:pt x="561" y="3"/>
                  </a:cubicBezTo>
                  <a:cubicBezTo>
                    <a:pt x="540" y="1"/>
                    <a:pt x="519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4378800" y="2116438"/>
              <a:ext cx="14075" cy="11175"/>
            </a:xfrm>
            <a:custGeom>
              <a:avLst/>
              <a:gdLst/>
              <a:ahLst/>
              <a:cxnLst/>
              <a:rect l="l" t="t" r="r" b="b"/>
              <a:pathLst>
                <a:path w="563" h="447" extrusionOk="0">
                  <a:moveTo>
                    <a:pt x="511" y="0"/>
                  </a:moveTo>
                  <a:cubicBezTo>
                    <a:pt x="502" y="0"/>
                    <a:pt x="492" y="4"/>
                    <a:pt x="481" y="12"/>
                  </a:cubicBezTo>
                  <a:cubicBezTo>
                    <a:pt x="405" y="63"/>
                    <a:pt x="316" y="89"/>
                    <a:pt x="239" y="152"/>
                  </a:cubicBezTo>
                  <a:cubicBezTo>
                    <a:pt x="188" y="190"/>
                    <a:pt x="163" y="216"/>
                    <a:pt x="112" y="229"/>
                  </a:cubicBezTo>
                  <a:cubicBezTo>
                    <a:pt x="86" y="267"/>
                    <a:pt x="48" y="318"/>
                    <a:pt x="35" y="343"/>
                  </a:cubicBezTo>
                  <a:cubicBezTo>
                    <a:pt x="1" y="390"/>
                    <a:pt x="40" y="447"/>
                    <a:pt x="86" y="447"/>
                  </a:cubicBezTo>
                  <a:cubicBezTo>
                    <a:pt x="90" y="447"/>
                    <a:pt x="95" y="446"/>
                    <a:pt x="99" y="445"/>
                  </a:cubicBezTo>
                  <a:cubicBezTo>
                    <a:pt x="125" y="420"/>
                    <a:pt x="176" y="420"/>
                    <a:pt x="214" y="407"/>
                  </a:cubicBezTo>
                  <a:cubicBezTo>
                    <a:pt x="252" y="394"/>
                    <a:pt x="290" y="343"/>
                    <a:pt x="316" y="318"/>
                  </a:cubicBezTo>
                  <a:cubicBezTo>
                    <a:pt x="405" y="254"/>
                    <a:pt x="468" y="165"/>
                    <a:pt x="532" y="89"/>
                  </a:cubicBezTo>
                  <a:cubicBezTo>
                    <a:pt x="562" y="48"/>
                    <a:pt x="545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4227500" y="2014538"/>
              <a:ext cx="20375" cy="3875"/>
            </a:xfrm>
            <a:custGeom>
              <a:avLst/>
              <a:gdLst/>
              <a:ahLst/>
              <a:cxnLst/>
              <a:rect l="l" t="t" r="r" b="b"/>
              <a:pathLst>
                <a:path w="815" h="155" extrusionOk="0">
                  <a:moveTo>
                    <a:pt x="803" y="1"/>
                  </a:moveTo>
                  <a:cubicBezTo>
                    <a:pt x="807" y="5"/>
                    <a:pt x="810" y="6"/>
                    <a:pt x="812" y="6"/>
                  </a:cubicBezTo>
                  <a:cubicBezTo>
                    <a:pt x="814" y="6"/>
                    <a:pt x="812" y="1"/>
                    <a:pt x="803" y="1"/>
                  </a:cubicBezTo>
                  <a:close/>
                  <a:moveTo>
                    <a:pt x="803" y="1"/>
                  </a:moveTo>
                  <a:lnTo>
                    <a:pt x="803" y="1"/>
                  </a:lnTo>
                  <a:cubicBezTo>
                    <a:pt x="676" y="13"/>
                    <a:pt x="561" y="13"/>
                    <a:pt x="434" y="26"/>
                  </a:cubicBezTo>
                  <a:cubicBezTo>
                    <a:pt x="370" y="33"/>
                    <a:pt x="306" y="33"/>
                    <a:pt x="243" y="33"/>
                  </a:cubicBezTo>
                  <a:cubicBezTo>
                    <a:pt x="179" y="33"/>
                    <a:pt x="115" y="33"/>
                    <a:pt x="52" y="39"/>
                  </a:cubicBezTo>
                  <a:cubicBezTo>
                    <a:pt x="1" y="64"/>
                    <a:pt x="1" y="128"/>
                    <a:pt x="52" y="141"/>
                  </a:cubicBezTo>
                  <a:cubicBezTo>
                    <a:pt x="97" y="150"/>
                    <a:pt x="144" y="154"/>
                    <a:pt x="192" y="154"/>
                  </a:cubicBezTo>
                  <a:cubicBezTo>
                    <a:pt x="403" y="154"/>
                    <a:pt x="637" y="73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4224975" y="2019963"/>
              <a:ext cx="16875" cy="4375"/>
            </a:xfrm>
            <a:custGeom>
              <a:avLst/>
              <a:gdLst/>
              <a:ahLst/>
              <a:cxnLst/>
              <a:rect l="l" t="t" r="r" b="b"/>
              <a:pathLst>
                <a:path w="675" h="175" extrusionOk="0">
                  <a:moveTo>
                    <a:pt x="637" y="0"/>
                  </a:moveTo>
                  <a:cubicBezTo>
                    <a:pt x="446" y="38"/>
                    <a:pt x="255" y="0"/>
                    <a:pt x="64" y="51"/>
                  </a:cubicBezTo>
                  <a:cubicBezTo>
                    <a:pt x="0" y="64"/>
                    <a:pt x="0" y="140"/>
                    <a:pt x="64" y="166"/>
                  </a:cubicBezTo>
                  <a:cubicBezTo>
                    <a:pt x="95" y="172"/>
                    <a:pt x="127" y="175"/>
                    <a:pt x="160" y="175"/>
                  </a:cubicBezTo>
                  <a:cubicBezTo>
                    <a:pt x="325" y="175"/>
                    <a:pt x="501" y="102"/>
                    <a:pt x="649" y="38"/>
                  </a:cubicBezTo>
                  <a:cubicBezTo>
                    <a:pt x="675" y="38"/>
                    <a:pt x="662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4246300" y="2152063"/>
              <a:ext cx="17525" cy="2900"/>
            </a:xfrm>
            <a:custGeom>
              <a:avLst/>
              <a:gdLst/>
              <a:ahLst/>
              <a:cxnLst/>
              <a:rect l="l" t="t" r="r" b="b"/>
              <a:pathLst>
                <a:path w="701" h="116" extrusionOk="0">
                  <a:moveTo>
                    <a:pt x="675" y="1"/>
                  </a:moveTo>
                  <a:cubicBezTo>
                    <a:pt x="446" y="13"/>
                    <a:pt x="229" y="39"/>
                    <a:pt x="13" y="102"/>
                  </a:cubicBezTo>
                  <a:cubicBezTo>
                    <a:pt x="0" y="102"/>
                    <a:pt x="13" y="115"/>
                    <a:pt x="13" y="115"/>
                  </a:cubicBezTo>
                  <a:cubicBezTo>
                    <a:pt x="229" y="64"/>
                    <a:pt x="446" y="64"/>
                    <a:pt x="675" y="39"/>
                  </a:cubicBezTo>
                  <a:cubicBezTo>
                    <a:pt x="700" y="13"/>
                    <a:pt x="688" y="1"/>
                    <a:pt x="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4274300" y="2148038"/>
              <a:ext cx="12125" cy="5325"/>
            </a:xfrm>
            <a:custGeom>
              <a:avLst/>
              <a:gdLst/>
              <a:ahLst/>
              <a:cxnLst/>
              <a:rect l="l" t="t" r="r" b="b"/>
              <a:pathLst>
                <a:path w="485" h="213" extrusionOk="0">
                  <a:moveTo>
                    <a:pt x="300" y="1"/>
                  </a:moveTo>
                  <a:cubicBezTo>
                    <a:pt x="193" y="1"/>
                    <a:pt x="77" y="40"/>
                    <a:pt x="13" y="85"/>
                  </a:cubicBezTo>
                  <a:cubicBezTo>
                    <a:pt x="1" y="98"/>
                    <a:pt x="1" y="111"/>
                    <a:pt x="1" y="111"/>
                  </a:cubicBezTo>
                  <a:cubicBezTo>
                    <a:pt x="26" y="174"/>
                    <a:pt x="103" y="200"/>
                    <a:pt x="166" y="212"/>
                  </a:cubicBezTo>
                  <a:cubicBezTo>
                    <a:pt x="281" y="212"/>
                    <a:pt x="357" y="200"/>
                    <a:pt x="446" y="111"/>
                  </a:cubicBezTo>
                  <a:cubicBezTo>
                    <a:pt x="485" y="85"/>
                    <a:pt x="472" y="34"/>
                    <a:pt x="421" y="21"/>
                  </a:cubicBezTo>
                  <a:cubicBezTo>
                    <a:pt x="385" y="7"/>
                    <a:pt x="34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4291825" y="2145613"/>
              <a:ext cx="15925" cy="6475"/>
            </a:xfrm>
            <a:custGeom>
              <a:avLst/>
              <a:gdLst/>
              <a:ahLst/>
              <a:cxnLst/>
              <a:rect l="l" t="t" r="r" b="b"/>
              <a:pathLst>
                <a:path w="637" h="259" extrusionOk="0">
                  <a:moveTo>
                    <a:pt x="350" y="1"/>
                  </a:moveTo>
                  <a:cubicBezTo>
                    <a:pt x="283" y="1"/>
                    <a:pt x="216" y="4"/>
                    <a:pt x="153" y="4"/>
                  </a:cubicBezTo>
                  <a:cubicBezTo>
                    <a:pt x="0" y="4"/>
                    <a:pt x="0" y="259"/>
                    <a:pt x="153" y="259"/>
                  </a:cubicBezTo>
                  <a:cubicBezTo>
                    <a:pt x="293" y="259"/>
                    <a:pt x="458" y="259"/>
                    <a:pt x="586" y="169"/>
                  </a:cubicBezTo>
                  <a:cubicBezTo>
                    <a:pt x="637" y="118"/>
                    <a:pt x="637" y="42"/>
                    <a:pt x="548" y="17"/>
                  </a:cubicBezTo>
                  <a:cubicBezTo>
                    <a:pt x="484" y="4"/>
                    <a:pt x="417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4440725" y="2101613"/>
              <a:ext cx="7250" cy="11475"/>
            </a:xfrm>
            <a:custGeom>
              <a:avLst/>
              <a:gdLst/>
              <a:ahLst/>
              <a:cxnLst/>
              <a:rect l="l" t="t" r="r" b="b"/>
              <a:pathLst>
                <a:path w="290" h="459" extrusionOk="0">
                  <a:moveTo>
                    <a:pt x="267" y="0"/>
                  </a:moveTo>
                  <a:cubicBezTo>
                    <a:pt x="255" y="0"/>
                    <a:pt x="239" y="7"/>
                    <a:pt x="232" y="19"/>
                  </a:cubicBezTo>
                  <a:cubicBezTo>
                    <a:pt x="182" y="134"/>
                    <a:pt x="92" y="249"/>
                    <a:pt x="29" y="363"/>
                  </a:cubicBezTo>
                  <a:cubicBezTo>
                    <a:pt x="0" y="411"/>
                    <a:pt x="35" y="458"/>
                    <a:pt x="76" y="458"/>
                  </a:cubicBezTo>
                  <a:cubicBezTo>
                    <a:pt x="90" y="458"/>
                    <a:pt x="105" y="453"/>
                    <a:pt x="118" y="440"/>
                  </a:cubicBezTo>
                  <a:cubicBezTo>
                    <a:pt x="232" y="338"/>
                    <a:pt x="258" y="159"/>
                    <a:pt x="283" y="19"/>
                  </a:cubicBezTo>
                  <a:cubicBezTo>
                    <a:pt x="290" y="7"/>
                    <a:pt x="280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4451300" y="2102388"/>
              <a:ext cx="6700" cy="11625"/>
            </a:xfrm>
            <a:custGeom>
              <a:avLst/>
              <a:gdLst/>
              <a:ahLst/>
              <a:cxnLst/>
              <a:rect l="l" t="t" r="r" b="b"/>
              <a:pathLst>
                <a:path w="268" h="465" extrusionOk="0">
                  <a:moveTo>
                    <a:pt x="226" y="0"/>
                  </a:moveTo>
                  <a:cubicBezTo>
                    <a:pt x="218" y="0"/>
                    <a:pt x="209" y="4"/>
                    <a:pt x="204" y="14"/>
                  </a:cubicBezTo>
                  <a:cubicBezTo>
                    <a:pt x="179" y="78"/>
                    <a:pt x="128" y="141"/>
                    <a:pt x="90" y="205"/>
                  </a:cubicBezTo>
                  <a:cubicBezTo>
                    <a:pt x="51" y="269"/>
                    <a:pt x="13" y="332"/>
                    <a:pt x="0" y="409"/>
                  </a:cubicBezTo>
                  <a:cubicBezTo>
                    <a:pt x="0" y="448"/>
                    <a:pt x="23" y="464"/>
                    <a:pt x="50" y="464"/>
                  </a:cubicBezTo>
                  <a:cubicBezTo>
                    <a:pt x="59" y="464"/>
                    <a:pt x="68" y="463"/>
                    <a:pt x="77" y="460"/>
                  </a:cubicBezTo>
                  <a:cubicBezTo>
                    <a:pt x="217" y="396"/>
                    <a:pt x="268" y="179"/>
                    <a:pt x="255" y="27"/>
                  </a:cubicBezTo>
                  <a:cubicBezTo>
                    <a:pt x="255" y="11"/>
                    <a:pt x="241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4463075" y="2101688"/>
              <a:ext cx="8950" cy="14225"/>
            </a:xfrm>
            <a:custGeom>
              <a:avLst/>
              <a:gdLst/>
              <a:ahLst/>
              <a:cxnLst/>
              <a:rect l="l" t="t" r="r" b="b"/>
              <a:pathLst>
                <a:path w="358" h="569" extrusionOk="0">
                  <a:moveTo>
                    <a:pt x="252" y="0"/>
                  </a:moveTo>
                  <a:cubicBezTo>
                    <a:pt x="216" y="0"/>
                    <a:pt x="184" y="17"/>
                    <a:pt x="179" y="55"/>
                  </a:cubicBezTo>
                  <a:cubicBezTo>
                    <a:pt x="166" y="131"/>
                    <a:pt x="128" y="220"/>
                    <a:pt x="102" y="297"/>
                  </a:cubicBezTo>
                  <a:cubicBezTo>
                    <a:pt x="64" y="373"/>
                    <a:pt x="1" y="437"/>
                    <a:pt x="39" y="538"/>
                  </a:cubicBezTo>
                  <a:cubicBezTo>
                    <a:pt x="39" y="557"/>
                    <a:pt x="66" y="569"/>
                    <a:pt x="86" y="569"/>
                  </a:cubicBezTo>
                  <a:cubicBezTo>
                    <a:pt x="93" y="569"/>
                    <a:pt x="99" y="567"/>
                    <a:pt x="102" y="564"/>
                  </a:cubicBezTo>
                  <a:cubicBezTo>
                    <a:pt x="192" y="538"/>
                    <a:pt x="217" y="449"/>
                    <a:pt x="255" y="373"/>
                  </a:cubicBezTo>
                  <a:cubicBezTo>
                    <a:pt x="306" y="284"/>
                    <a:pt x="319" y="182"/>
                    <a:pt x="357" y="93"/>
                  </a:cubicBezTo>
                  <a:cubicBezTo>
                    <a:pt x="357" y="34"/>
                    <a:pt x="301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4476775" y="2102638"/>
              <a:ext cx="6850" cy="13375"/>
            </a:xfrm>
            <a:custGeom>
              <a:avLst/>
              <a:gdLst/>
              <a:ahLst/>
              <a:cxnLst/>
              <a:rect l="l" t="t" r="r" b="b"/>
              <a:pathLst>
                <a:path w="274" h="535" extrusionOk="0">
                  <a:moveTo>
                    <a:pt x="202" y="1"/>
                  </a:moveTo>
                  <a:cubicBezTo>
                    <a:pt x="166" y="1"/>
                    <a:pt x="127" y="23"/>
                    <a:pt x="127" y="68"/>
                  </a:cubicBezTo>
                  <a:cubicBezTo>
                    <a:pt x="127" y="144"/>
                    <a:pt x="115" y="208"/>
                    <a:pt x="77" y="297"/>
                  </a:cubicBezTo>
                  <a:cubicBezTo>
                    <a:pt x="51" y="360"/>
                    <a:pt x="0" y="411"/>
                    <a:pt x="0" y="488"/>
                  </a:cubicBezTo>
                  <a:cubicBezTo>
                    <a:pt x="0" y="507"/>
                    <a:pt x="15" y="534"/>
                    <a:pt x="39" y="534"/>
                  </a:cubicBezTo>
                  <a:cubicBezTo>
                    <a:pt x="47" y="534"/>
                    <a:pt x="55" y="532"/>
                    <a:pt x="64" y="526"/>
                  </a:cubicBezTo>
                  <a:cubicBezTo>
                    <a:pt x="217" y="488"/>
                    <a:pt x="268" y="208"/>
                    <a:pt x="268" y="68"/>
                  </a:cubicBezTo>
                  <a:cubicBezTo>
                    <a:pt x="274" y="23"/>
                    <a:pt x="239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4509225" y="2101138"/>
              <a:ext cx="6400" cy="14825"/>
            </a:xfrm>
            <a:custGeom>
              <a:avLst/>
              <a:gdLst/>
              <a:ahLst/>
              <a:cxnLst/>
              <a:rect l="l" t="t" r="r" b="b"/>
              <a:pathLst>
                <a:path w="256" h="593" extrusionOk="0">
                  <a:moveTo>
                    <a:pt x="184" y="0"/>
                  </a:moveTo>
                  <a:cubicBezTo>
                    <a:pt x="163" y="0"/>
                    <a:pt x="141" y="13"/>
                    <a:pt x="128" y="38"/>
                  </a:cubicBezTo>
                  <a:cubicBezTo>
                    <a:pt x="90" y="204"/>
                    <a:pt x="1" y="369"/>
                    <a:pt x="1" y="548"/>
                  </a:cubicBezTo>
                  <a:cubicBezTo>
                    <a:pt x="1" y="573"/>
                    <a:pt x="23" y="592"/>
                    <a:pt x="52" y="592"/>
                  </a:cubicBezTo>
                  <a:cubicBezTo>
                    <a:pt x="67" y="592"/>
                    <a:pt x="85" y="587"/>
                    <a:pt x="103" y="573"/>
                  </a:cubicBezTo>
                  <a:cubicBezTo>
                    <a:pt x="243" y="446"/>
                    <a:pt x="256" y="229"/>
                    <a:pt x="230" y="38"/>
                  </a:cubicBezTo>
                  <a:cubicBezTo>
                    <a:pt x="224" y="13"/>
                    <a:pt x="20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4521975" y="2100263"/>
              <a:ext cx="7350" cy="15100"/>
            </a:xfrm>
            <a:custGeom>
              <a:avLst/>
              <a:gdLst/>
              <a:ahLst/>
              <a:cxnLst/>
              <a:rect l="l" t="t" r="r" b="b"/>
              <a:pathLst>
                <a:path w="294" h="604" extrusionOk="0">
                  <a:moveTo>
                    <a:pt x="218" y="0"/>
                  </a:moveTo>
                  <a:cubicBezTo>
                    <a:pt x="194" y="0"/>
                    <a:pt x="172" y="16"/>
                    <a:pt x="166" y="48"/>
                  </a:cubicBezTo>
                  <a:cubicBezTo>
                    <a:pt x="153" y="213"/>
                    <a:pt x="0" y="417"/>
                    <a:pt x="89" y="570"/>
                  </a:cubicBezTo>
                  <a:cubicBezTo>
                    <a:pt x="97" y="594"/>
                    <a:pt x="121" y="603"/>
                    <a:pt x="143" y="603"/>
                  </a:cubicBezTo>
                  <a:cubicBezTo>
                    <a:pt x="156" y="603"/>
                    <a:pt x="169" y="600"/>
                    <a:pt x="179" y="595"/>
                  </a:cubicBezTo>
                  <a:cubicBezTo>
                    <a:pt x="242" y="532"/>
                    <a:pt x="242" y="430"/>
                    <a:pt x="255" y="354"/>
                  </a:cubicBezTo>
                  <a:cubicBezTo>
                    <a:pt x="280" y="252"/>
                    <a:pt x="293" y="163"/>
                    <a:pt x="280" y="48"/>
                  </a:cubicBezTo>
                  <a:cubicBezTo>
                    <a:pt x="268" y="16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4537875" y="2099138"/>
              <a:ext cx="8325" cy="17000"/>
            </a:xfrm>
            <a:custGeom>
              <a:avLst/>
              <a:gdLst/>
              <a:ahLst/>
              <a:cxnLst/>
              <a:rect l="l" t="t" r="r" b="b"/>
              <a:pathLst>
                <a:path w="333" h="680" extrusionOk="0">
                  <a:moveTo>
                    <a:pt x="226" y="0"/>
                  </a:moveTo>
                  <a:cubicBezTo>
                    <a:pt x="178" y="0"/>
                    <a:pt x="128" y="32"/>
                    <a:pt x="128" y="93"/>
                  </a:cubicBezTo>
                  <a:cubicBezTo>
                    <a:pt x="128" y="182"/>
                    <a:pt x="116" y="271"/>
                    <a:pt x="90" y="348"/>
                  </a:cubicBezTo>
                  <a:cubicBezTo>
                    <a:pt x="52" y="437"/>
                    <a:pt x="26" y="513"/>
                    <a:pt x="1" y="602"/>
                  </a:cubicBezTo>
                  <a:cubicBezTo>
                    <a:pt x="1" y="641"/>
                    <a:pt x="37" y="679"/>
                    <a:pt x="77" y="679"/>
                  </a:cubicBezTo>
                  <a:cubicBezTo>
                    <a:pt x="90" y="679"/>
                    <a:pt x="103" y="675"/>
                    <a:pt x="116" y="666"/>
                  </a:cubicBezTo>
                  <a:cubicBezTo>
                    <a:pt x="294" y="551"/>
                    <a:pt x="319" y="284"/>
                    <a:pt x="319" y="118"/>
                  </a:cubicBezTo>
                  <a:cubicBezTo>
                    <a:pt x="333" y="39"/>
                    <a:pt x="280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4551575" y="2097663"/>
              <a:ext cx="9775" cy="16225"/>
            </a:xfrm>
            <a:custGeom>
              <a:avLst/>
              <a:gdLst/>
              <a:ahLst/>
              <a:cxnLst/>
              <a:rect l="l" t="t" r="r" b="b"/>
              <a:pathLst>
                <a:path w="391" h="649" extrusionOk="0">
                  <a:moveTo>
                    <a:pt x="227" y="1"/>
                  </a:moveTo>
                  <a:cubicBezTo>
                    <a:pt x="177" y="1"/>
                    <a:pt x="133" y="27"/>
                    <a:pt x="128" y="88"/>
                  </a:cubicBezTo>
                  <a:cubicBezTo>
                    <a:pt x="115" y="190"/>
                    <a:pt x="77" y="279"/>
                    <a:pt x="51" y="381"/>
                  </a:cubicBezTo>
                  <a:cubicBezTo>
                    <a:pt x="13" y="458"/>
                    <a:pt x="0" y="534"/>
                    <a:pt x="51" y="610"/>
                  </a:cubicBezTo>
                  <a:cubicBezTo>
                    <a:pt x="64" y="649"/>
                    <a:pt x="90" y="649"/>
                    <a:pt x="128" y="649"/>
                  </a:cubicBezTo>
                  <a:cubicBezTo>
                    <a:pt x="306" y="585"/>
                    <a:pt x="344" y="317"/>
                    <a:pt x="382" y="152"/>
                  </a:cubicBezTo>
                  <a:cubicBezTo>
                    <a:pt x="390" y="60"/>
                    <a:pt x="301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4569725" y="2100438"/>
              <a:ext cx="9200" cy="15625"/>
            </a:xfrm>
            <a:custGeom>
              <a:avLst/>
              <a:gdLst/>
              <a:ahLst/>
              <a:cxnLst/>
              <a:rect l="l" t="t" r="r" b="b"/>
              <a:pathLst>
                <a:path w="368" h="625" extrusionOk="0">
                  <a:moveTo>
                    <a:pt x="240" y="1"/>
                  </a:moveTo>
                  <a:cubicBezTo>
                    <a:pt x="200" y="1"/>
                    <a:pt x="163" y="24"/>
                    <a:pt x="153" y="79"/>
                  </a:cubicBezTo>
                  <a:cubicBezTo>
                    <a:pt x="128" y="156"/>
                    <a:pt x="102" y="257"/>
                    <a:pt x="64" y="334"/>
                  </a:cubicBezTo>
                  <a:cubicBezTo>
                    <a:pt x="38" y="423"/>
                    <a:pt x="0" y="487"/>
                    <a:pt x="38" y="588"/>
                  </a:cubicBezTo>
                  <a:cubicBezTo>
                    <a:pt x="47" y="606"/>
                    <a:pt x="63" y="624"/>
                    <a:pt x="85" y="624"/>
                  </a:cubicBezTo>
                  <a:cubicBezTo>
                    <a:pt x="94" y="624"/>
                    <a:pt x="104" y="621"/>
                    <a:pt x="115" y="614"/>
                  </a:cubicBezTo>
                  <a:cubicBezTo>
                    <a:pt x="217" y="588"/>
                    <a:pt x="229" y="512"/>
                    <a:pt x="255" y="423"/>
                  </a:cubicBezTo>
                  <a:cubicBezTo>
                    <a:pt x="293" y="334"/>
                    <a:pt x="319" y="232"/>
                    <a:pt x="344" y="143"/>
                  </a:cubicBezTo>
                  <a:cubicBezTo>
                    <a:pt x="367" y="58"/>
                    <a:pt x="301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4589450" y="2096588"/>
              <a:ext cx="7350" cy="18150"/>
            </a:xfrm>
            <a:custGeom>
              <a:avLst/>
              <a:gdLst/>
              <a:ahLst/>
              <a:cxnLst/>
              <a:rect l="l" t="t" r="r" b="b"/>
              <a:pathLst>
                <a:path w="294" h="726" extrusionOk="0">
                  <a:moveTo>
                    <a:pt x="179" y="1"/>
                  </a:moveTo>
                  <a:cubicBezTo>
                    <a:pt x="122" y="1"/>
                    <a:pt x="64" y="36"/>
                    <a:pt x="64" y="106"/>
                  </a:cubicBezTo>
                  <a:cubicBezTo>
                    <a:pt x="64" y="297"/>
                    <a:pt x="1" y="462"/>
                    <a:pt x="1" y="653"/>
                  </a:cubicBezTo>
                  <a:cubicBezTo>
                    <a:pt x="1" y="689"/>
                    <a:pt x="33" y="725"/>
                    <a:pt x="65" y="725"/>
                  </a:cubicBezTo>
                  <a:cubicBezTo>
                    <a:pt x="78" y="725"/>
                    <a:pt x="91" y="719"/>
                    <a:pt x="103" y="704"/>
                  </a:cubicBezTo>
                  <a:cubicBezTo>
                    <a:pt x="255" y="526"/>
                    <a:pt x="294" y="322"/>
                    <a:pt x="294" y="106"/>
                  </a:cubicBezTo>
                  <a:cubicBezTo>
                    <a:pt x="294" y="36"/>
                    <a:pt x="236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38"/>
          <p:cNvGrpSpPr/>
          <p:nvPr/>
        </p:nvGrpSpPr>
        <p:grpSpPr>
          <a:xfrm>
            <a:off x="1081064" y="3019070"/>
            <a:ext cx="1406983" cy="1135309"/>
            <a:chOff x="6797425" y="2505289"/>
            <a:chExt cx="926805" cy="747849"/>
          </a:xfrm>
        </p:grpSpPr>
        <p:sp>
          <p:nvSpPr>
            <p:cNvPr id="566" name="Google Shape;566;p38"/>
            <p:cNvSpPr/>
            <p:nvPr/>
          </p:nvSpPr>
          <p:spPr>
            <a:xfrm>
              <a:off x="6797425" y="2505289"/>
              <a:ext cx="926805" cy="747849"/>
            </a:xfrm>
            <a:custGeom>
              <a:avLst/>
              <a:gdLst/>
              <a:ahLst/>
              <a:cxnLst/>
              <a:rect l="l" t="t" r="r" b="b"/>
              <a:pathLst>
                <a:path w="9551" h="7707" extrusionOk="0">
                  <a:moveTo>
                    <a:pt x="2928" y="158"/>
                  </a:moveTo>
                  <a:cubicBezTo>
                    <a:pt x="3202" y="158"/>
                    <a:pt x="3476" y="205"/>
                    <a:pt x="3744" y="309"/>
                  </a:cubicBezTo>
                  <a:cubicBezTo>
                    <a:pt x="4419" y="564"/>
                    <a:pt x="4967" y="1048"/>
                    <a:pt x="5527" y="1481"/>
                  </a:cubicBezTo>
                  <a:lnTo>
                    <a:pt x="5489" y="1481"/>
                  </a:lnTo>
                  <a:cubicBezTo>
                    <a:pt x="5081" y="1557"/>
                    <a:pt x="4674" y="1735"/>
                    <a:pt x="4304" y="1964"/>
                  </a:cubicBezTo>
                  <a:cubicBezTo>
                    <a:pt x="4024" y="2130"/>
                    <a:pt x="3668" y="2321"/>
                    <a:pt x="3579" y="2677"/>
                  </a:cubicBezTo>
                  <a:cubicBezTo>
                    <a:pt x="3464" y="3034"/>
                    <a:pt x="3579" y="3518"/>
                    <a:pt x="3719" y="3874"/>
                  </a:cubicBezTo>
                  <a:cubicBezTo>
                    <a:pt x="3821" y="4129"/>
                    <a:pt x="3961" y="4396"/>
                    <a:pt x="4215" y="4524"/>
                  </a:cubicBezTo>
                  <a:cubicBezTo>
                    <a:pt x="4101" y="4651"/>
                    <a:pt x="4012" y="4778"/>
                    <a:pt x="3897" y="4906"/>
                  </a:cubicBezTo>
                  <a:lnTo>
                    <a:pt x="3833" y="4906"/>
                  </a:lnTo>
                  <a:cubicBezTo>
                    <a:pt x="3788" y="4898"/>
                    <a:pt x="3744" y="4894"/>
                    <a:pt x="3702" y="4894"/>
                  </a:cubicBezTo>
                  <a:cubicBezTo>
                    <a:pt x="3077" y="4894"/>
                    <a:pt x="2841" y="5734"/>
                    <a:pt x="2293" y="5937"/>
                  </a:cubicBezTo>
                  <a:cubicBezTo>
                    <a:pt x="2245" y="5952"/>
                    <a:pt x="2199" y="5959"/>
                    <a:pt x="2154" y="5959"/>
                  </a:cubicBezTo>
                  <a:cubicBezTo>
                    <a:pt x="1974" y="5959"/>
                    <a:pt x="1819" y="5851"/>
                    <a:pt x="1656" y="5759"/>
                  </a:cubicBezTo>
                  <a:cubicBezTo>
                    <a:pt x="1478" y="5657"/>
                    <a:pt x="1299" y="5555"/>
                    <a:pt x="1147" y="5415"/>
                  </a:cubicBezTo>
                  <a:cubicBezTo>
                    <a:pt x="714" y="5020"/>
                    <a:pt x="1019" y="4575"/>
                    <a:pt x="1223" y="4154"/>
                  </a:cubicBezTo>
                  <a:cubicBezTo>
                    <a:pt x="1414" y="4091"/>
                    <a:pt x="1579" y="3874"/>
                    <a:pt x="1669" y="3722"/>
                  </a:cubicBezTo>
                  <a:cubicBezTo>
                    <a:pt x="1705" y="3668"/>
                    <a:pt x="1652" y="3614"/>
                    <a:pt x="1599" y="3614"/>
                  </a:cubicBezTo>
                  <a:cubicBezTo>
                    <a:pt x="1578" y="3614"/>
                    <a:pt x="1556" y="3623"/>
                    <a:pt x="1541" y="3645"/>
                  </a:cubicBezTo>
                  <a:cubicBezTo>
                    <a:pt x="1446" y="3788"/>
                    <a:pt x="1302" y="3973"/>
                    <a:pt x="1139" y="3973"/>
                  </a:cubicBezTo>
                  <a:cubicBezTo>
                    <a:pt x="1084" y="3973"/>
                    <a:pt x="1026" y="3951"/>
                    <a:pt x="968" y="3900"/>
                  </a:cubicBezTo>
                  <a:cubicBezTo>
                    <a:pt x="841" y="3772"/>
                    <a:pt x="726" y="3632"/>
                    <a:pt x="650" y="3467"/>
                  </a:cubicBezTo>
                  <a:cubicBezTo>
                    <a:pt x="459" y="3123"/>
                    <a:pt x="306" y="2703"/>
                    <a:pt x="281" y="2308"/>
                  </a:cubicBezTo>
                  <a:cubicBezTo>
                    <a:pt x="255" y="1519"/>
                    <a:pt x="828" y="895"/>
                    <a:pt x="1490" y="538"/>
                  </a:cubicBezTo>
                  <a:cubicBezTo>
                    <a:pt x="1941" y="309"/>
                    <a:pt x="2434" y="158"/>
                    <a:pt x="2928" y="158"/>
                  </a:cubicBezTo>
                  <a:close/>
                  <a:moveTo>
                    <a:pt x="5894" y="1568"/>
                  </a:moveTo>
                  <a:cubicBezTo>
                    <a:pt x="7049" y="1568"/>
                    <a:pt x="8060" y="2378"/>
                    <a:pt x="8659" y="3340"/>
                  </a:cubicBezTo>
                  <a:cubicBezTo>
                    <a:pt x="9003" y="3951"/>
                    <a:pt x="9283" y="4600"/>
                    <a:pt x="9245" y="5250"/>
                  </a:cubicBezTo>
                  <a:cubicBezTo>
                    <a:pt x="9232" y="5924"/>
                    <a:pt x="8799" y="6561"/>
                    <a:pt x="8341" y="7019"/>
                  </a:cubicBezTo>
                  <a:cubicBezTo>
                    <a:pt x="8086" y="7274"/>
                    <a:pt x="7730" y="7351"/>
                    <a:pt x="7386" y="7389"/>
                  </a:cubicBezTo>
                  <a:cubicBezTo>
                    <a:pt x="7326" y="7393"/>
                    <a:pt x="7266" y="7395"/>
                    <a:pt x="7205" y="7395"/>
                  </a:cubicBezTo>
                  <a:cubicBezTo>
                    <a:pt x="6889" y="7395"/>
                    <a:pt x="6564" y="7329"/>
                    <a:pt x="6329" y="7083"/>
                  </a:cubicBezTo>
                  <a:cubicBezTo>
                    <a:pt x="6202" y="6943"/>
                    <a:pt x="6138" y="6714"/>
                    <a:pt x="5947" y="6625"/>
                  </a:cubicBezTo>
                  <a:cubicBezTo>
                    <a:pt x="5904" y="6604"/>
                    <a:pt x="5860" y="6596"/>
                    <a:pt x="5816" y="6596"/>
                  </a:cubicBezTo>
                  <a:cubicBezTo>
                    <a:pt x="5641" y="6596"/>
                    <a:pt x="5468" y="6734"/>
                    <a:pt x="5336" y="6816"/>
                  </a:cubicBezTo>
                  <a:cubicBezTo>
                    <a:pt x="5158" y="6930"/>
                    <a:pt x="4979" y="7032"/>
                    <a:pt x="4814" y="7147"/>
                  </a:cubicBezTo>
                  <a:cubicBezTo>
                    <a:pt x="4737" y="7198"/>
                    <a:pt x="4674" y="7249"/>
                    <a:pt x="4610" y="7287"/>
                  </a:cubicBezTo>
                  <a:cubicBezTo>
                    <a:pt x="4546" y="7338"/>
                    <a:pt x="4419" y="7465"/>
                    <a:pt x="4343" y="7478"/>
                  </a:cubicBezTo>
                  <a:cubicBezTo>
                    <a:pt x="4333" y="7480"/>
                    <a:pt x="4323" y="7481"/>
                    <a:pt x="4313" y="7481"/>
                  </a:cubicBezTo>
                  <a:cubicBezTo>
                    <a:pt x="4157" y="7481"/>
                    <a:pt x="4005" y="7218"/>
                    <a:pt x="3910" y="7134"/>
                  </a:cubicBezTo>
                  <a:cubicBezTo>
                    <a:pt x="3782" y="6994"/>
                    <a:pt x="3655" y="6828"/>
                    <a:pt x="3528" y="6676"/>
                  </a:cubicBezTo>
                  <a:cubicBezTo>
                    <a:pt x="3413" y="6548"/>
                    <a:pt x="3184" y="6306"/>
                    <a:pt x="3146" y="6128"/>
                  </a:cubicBezTo>
                  <a:cubicBezTo>
                    <a:pt x="3120" y="5937"/>
                    <a:pt x="3375" y="5721"/>
                    <a:pt x="3477" y="5593"/>
                  </a:cubicBezTo>
                  <a:cubicBezTo>
                    <a:pt x="3757" y="5250"/>
                    <a:pt x="4024" y="4931"/>
                    <a:pt x="4279" y="4600"/>
                  </a:cubicBezTo>
                  <a:cubicBezTo>
                    <a:pt x="4292" y="4587"/>
                    <a:pt x="4292" y="4575"/>
                    <a:pt x="4292" y="4536"/>
                  </a:cubicBezTo>
                  <a:cubicBezTo>
                    <a:pt x="4330" y="4524"/>
                    <a:pt x="4343" y="4460"/>
                    <a:pt x="4292" y="4422"/>
                  </a:cubicBezTo>
                  <a:cubicBezTo>
                    <a:pt x="3986" y="4295"/>
                    <a:pt x="3846" y="3951"/>
                    <a:pt x="3757" y="3645"/>
                  </a:cubicBezTo>
                  <a:cubicBezTo>
                    <a:pt x="3655" y="3327"/>
                    <a:pt x="3540" y="2856"/>
                    <a:pt x="3719" y="2550"/>
                  </a:cubicBezTo>
                  <a:cubicBezTo>
                    <a:pt x="3884" y="2283"/>
                    <a:pt x="4241" y="2104"/>
                    <a:pt x="4521" y="1964"/>
                  </a:cubicBezTo>
                  <a:cubicBezTo>
                    <a:pt x="4814" y="1799"/>
                    <a:pt x="5119" y="1672"/>
                    <a:pt x="5450" y="1608"/>
                  </a:cubicBezTo>
                  <a:cubicBezTo>
                    <a:pt x="5600" y="1581"/>
                    <a:pt x="5748" y="1568"/>
                    <a:pt x="5894" y="1568"/>
                  </a:cubicBezTo>
                  <a:close/>
                  <a:moveTo>
                    <a:pt x="2896" y="0"/>
                  </a:moveTo>
                  <a:cubicBezTo>
                    <a:pt x="2554" y="0"/>
                    <a:pt x="2210" y="67"/>
                    <a:pt x="1872" y="194"/>
                  </a:cubicBezTo>
                  <a:cubicBezTo>
                    <a:pt x="1261" y="424"/>
                    <a:pt x="637" y="806"/>
                    <a:pt x="319" y="1417"/>
                  </a:cubicBezTo>
                  <a:cubicBezTo>
                    <a:pt x="1" y="2041"/>
                    <a:pt x="128" y="2690"/>
                    <a:pt x="395" y="3327"/>
                  </a:cubicBezTo>
                  <a:cubicBezTo>
                    <a:pt x="523" y="3607"/>
                    <a:pt x="714" y="3976"/>
                    <a:pt x="1019" y="4142"/>
                  </a:cubicBezTo>
                  <a:cubicBezTo>
                    <a:pt x="1083" y="4167"/>
                    <a:pt x="1134" y="4167"/>
                    <a:pt x="1172" y="4167"/>
                  </a:cubicBezTo>
                  <a:cubicBezTo>
                    <a:pt x="943" y="4447"/>
                    <a:pt x="726" y="4791"/>
                    <a:pt x="841" y="5160"/>
                  </a:cubicBezTo>
                  <a:cubicBezTo>
                    <a:pt x="956" y="5542"/>
                    <a:pt x="1401" y="5784"/>
                    <a:pt x="1720" y="5950"/>
                  </a:cubicBezTo>
                  <a:cubicBezTo>
                    <a:pt x="1883" y="6048"/>
                    <a:pt x="2030" y="6106"/>
                    <a:pt x="2176" y="6106"/>
                  </a:cubicBezTo>
                  <a:cubicBezTo>
                    <a:pt x="2313" y="6106"/>
                    <a:pt x="2450" y="6055"/>
                    <a:pt x="2598" y="5937"/>
                  </a:cubicBezTo>
                  <a:cubicBezTo>
                    <a:pt x="2764" y="5797"/>
                    <a:pt x="2929" y="5619"/>
                    <a:pt x="3082" y="5466"/>
                  </a:cubicBezTo>
                  <a:cubicBezTo>
                    <a:pt x="3268" y="5256"/>
                    <a:pt x="3477" y="5045"/>
                    <a:pt x="3746" y="5045"/>
                  </a:cubicBezTo>
                  <a:cubicBezTo>
                    <a:pt x="3754" y="5045"/>
                    <a:pt x="3762" y="5045"/>
                    <a:pt x="3770" y="5046"/>
                  </a:cubicBezTo>
                  <a:lnTo>
                    <a:pt x="3337" y="5568"/>
                  </a:lnTo>
                  <a:cubicBezTo>
                    <a:pt x="3184" y="5784"/>
                    <a:pt x="2929" y="5988"/>
                    <a:pt x="3057" y="6268"/>
                  </a:cubicBezTo>
                  <a:cubicBezTo>
                    <a:pt x="3133" y="6434"/>
                    <a:pt x="3273" y="6587"/>
                    <a:pt x="3375" y="6739"/>
                  </a:cubicBezTo>
                  <a:lnTo>
                    <a:pt x="3757" y="7210"/>
                  </a:lnTo>
                  <a:cubicBezTo>
                    <a:pt x="3883" y="7360"/>
                    <a:pt x="4083" y="7707"/>
                    <a:pt x="4317" y="7707"/>
                  </a:cubicBezTo>
                  <a:cubicBezTo>
                    <a:pt x="4342" y="7707"/>
                    <a:pt x="4368" y="7703"/>
                    <a:pt x="4394" y="7694"/>
                  </a:cubicBezTo>
                  <a:cubicBezTo>
                    <a:pt x="4546" y="7631"/>
                    <a:pt x="4712" y="7465"/>
                    <a:pt x="4865" y="7376"/>
                  </a:cubicBezTo>
                  <a:cubicBezTo>
                    <a:pt x="5043" y="7249"/>
                    <a:pt x="5234" y="7134"/>
                    <a:pt x="5425" y="7019"/>
                  </a:cubicBezTo>
                  <a:cubicBezTo>
                    <a:pt x="5549" y="6945"/>
                    <a:pt x="5705" y="6833"/>
                    <a:pt x="5844" y="6833"/>
                  </a:cubicBezTo>
                  <a:cubicBezTo>
                    <a:pt x="5920" y="6833"/>
                    <a:pt x="5991" y="6866"/>
                    <a:pt x="6049" y="6956"/>
                  </a:cubicBezTo>
                  <a:cubicBezTo>
                    <a:pt x="6125" y="7083"/>
                    <a:pt x="6189" y="7210"/>
                    <a:pt x="6316" y="7312"/>
                  </a:cubicBezTo>
                  <a:cubicBezTo>
                    <a:pt x="6571" y="7529"/>
                    <a:pt x="6889" y="7605"/>
                    <a:pt x="7208" y="7605"/>
                  </a:cubicBezTo>
                  <a:cubicBezTo>
                    <a:pt x="7564" y="7605"/>
                    <a:pt x="7984" y="7542"/>
                    <a:pt x="8290" y="7351"/>
                  </a:cubicBezTo>
                  <a:cubicBezTo>
                    <a:pt x="8583" y="7172"/>
                    <a:pt x="8799" y="6841"/>
                    <a:pt x="8990" y="6561"/>
                  </a:cubicBezTo>
                  <a:cubicBezTo>
                    <a:pt x="9194" y="6255"/>
                    <a:pt x="9372" y="5937"/>
                    <a:pt x="9436" y="5581"/>
                  </a:cubicBezTo>
                  <a:cubicBezTo>
                    <a:pt x="9551" y="4868"/>
                    <a:pt x="9309" y="4104"/>
                    <a:pt x="8939" y="3492"/>
                  </a:cubicBezTo>
                  <a:cubicBezTo>
                    <a:pt x="8320" y="2394"/>
                    <a:pt x="7219" y="1457"/>
                    <a:pt x="5940" y="1457"/>
                  </a:cubicBezTo>
                  <a:cubicBezTo>
                    <a:pt x="5825" y="1457"/>
                    <a:pt x="5708" y="1465"/>
                    <a:pt x="5590" y="1481"/>
                  </a:cubicBezTo>
                  <a:cubicBezTo>
                    <a:pt x="5603" y="1442"/>
                    <a:pt x="5616" y="1417"/>
                    <a:pt x="5590" y="1404"/>
                  </a:cubicBezTo>
                  <a:cubicBezTo>
                    <a:pt x="5107" y="920"/>
                    <a:pt x="4534" y="475"/>
                    <a:pt x="3910" y="207"/>
                  </a:cubicBezTo>
                  <a:cubicBezTo>
                    <a:pt x="3579" y="67"/>
                    <a:pt x="3238" y="0"/>
                    <a:pt x="2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7175481" y="2760103"/>
              <a:ext cx="208922" cy="131774"/>
            </a:xfrm>
            <a:custGeom>
              <a:avLst/>
              <a:gdLst/>
              <a:ahLst/>
              <a:cxnLst/>
              <a:rect l="l" t="t" r="r" b="b"/>
              <a:pathLst>
                <a:path w="2153" h="1358" extrusionOk="0">
                  <a:moveTo>
                    <a:pt x="1580" y="293"/>
                  </a:moveTo>
                  <a:cubicBezTo>
                    <a:pt x="1575" y="297"/>
                    <a:pt x="1570" y="301"/>
                    <a:pt x="1566" y="306"/>
                  </a:cubicBezTo>
                  <a:lnTo>
                    <a:pt x="1566" y="306"/>
                  </a:lnTo>
                  <a:cubicBezTo>
                    <a:pt x="1567" y="301"/>
                    <a:pt x="1567" y="297"/>
                    <a:pt x="1567" y="293"/>
                  </a:cubicBezTo>
                  <a:close/>
                  <a:moveTo>
                    <a:pt x="1071" y="179"/>
                  </a:moveTo>
                  <a:cubicBezTo>
                    <a:pt x="1020" y="255"/>
                    <a:pt x="1007" y="370"/>
                    <a:pt x="969" y="446"/>
                  </a:cubicBezTo>
                  <a:cubicBezTo>
                    <a:pt x="947" y="468"/>
                    <a:pt x="931" y="488"/>
                    <a:pt x="919" y="508"/>
                  </a:cubicBezTo>
                  <a:lnTo>
                    <a:pt x="919" y="508"/>
                  </a:lnTo>
                  <a:cubicBezTo>
                    <a:pt x="968" y="398"/>
                    <a:pt x="1014" y="282"/>
                    <a:pt x="1032" y="179"/>
                  </a:cubicBezTo>
                  <a:close/>
                  <a:moveTo>
                    <a:pt x="689" y="204"/>
                  </a:moveTo>
                  <a:cubicBezTo>
                    <a:pt x="638" y="332"/>
                    <a:pt x="625" y="446"/>
                    <a:pt x="599" y="586"/>
                  </a:cubicBezTo>
                  <a:lnTo>
                    <a:pt x="510" y="586"/>
                  </a:lnTo>
                  <a:cubicBezTo>
                    <a:pt x="510" y="523"/>
                    <a:pt x="510" y="446"/>
                    <a:pt x="523" y="383"/>
                  </a:cubicBezTo>
                  <a:cubicBezTo>
                    <a:pt x="536" y="332"/>
                    <a:pt x="536" y="306"/>
                    <a:pt x="561" y="255"/>
                  </a:cubicBezTo>
                  <a:cubicBezTo>
                    <a:pt x="599" y="242"/>
                    <a:pt x="638" y="230"/>
                    <a:pt x="689" y="204"/>
                  </a:cubicBezTo>
                  <a:close/>
                  <a:moveTo>
                    <a:pt x="892" y="179"/>
                  </a:moveTo>
                  <a:cubicBezTo>
                    <a:pt x="829" y="319"/>
                    <a:pt x="803" y="459"/>
                    <a:pt x="765" y="612"/>
                  </a:cubicBezTo>
                  <a:cubicBezTo>
                    <a:pt x="739" y="612"/>
                    <a:pt x="714" y="586"/>
                    <a:pt x="689" y="586"/>
                  </a:cubicBezTo>
                  <a:cubicBezTo>
                    <a:pt x="714" y="446"/>
                    <a:pt x="778" y="306"/>
                    <a:pt x="841" y="179"/>
                  </a:cubicBezTo>
                  <a:close/>
                  <a:moveTo>
                    <a:pt x="894" y="564"/>
                  </a:moveTo>
                  <a:lnTo>
                    <a:pt x="894" y="564"/>
                  </a:lnTo>
                  <a:cubicBezTo>
                    <a:pt x="888" y="584"/>
                    <a:pt x="884" y="603"/>
                    <a:pt x="880" y="624"/>
                  </a:cubicBezTo>
                  <a:lnTo>
                    <a:pt x="867" y="624"/>
                  </a:lnTo>
                  <a:cubicBezTo>
                    <a:pt x="876" y="605"/>
                    <a:pt x="885" y="585"/>
                    <a:pt x="894" y="564"/>
                  </a:cubicBezTo>
                  <a:close/>
                  <a:moveTo>
                    <a:pt x="421" y="357"/>
                  </a:moveTo>
                  <a:cubicBezTo>
                    <a:pt x="421" y="433"/>
                    <a:pt x="421" y="523"/>
                    <a:pt x="434" y="586"/>
                  </a:cubicBezTo>
                  <a:cubicBezTo>
                    <a:pt x="370" y="612"/>
                    <a:pt x="307" y="624"/>
                    <a:pt x="243" y="650"/>
                  </a:cubicBezTo>
                  <a:cubicBezTo>
                    <a:pt x="268" y="523"/>
                    <a:pt x="332" y="433"/>
                    <a:pt x="421" y="357"/>
                  </a:cubicBezTo>
                  <a:close/>
                  <a:moveTo>
                    <a:pt x="1211" y="192"/>
                  </a:moveTo>
                  <a:cubicBezTo>
                    <a:pt x="1198" y="268"/>
                    <a:pt x="1147" y="357"/>
                    <a:pt x="1121" y="421"/>
                  </a:cubicBezTo>
                  <a:cubicBezTo>
                    <a:pt x="1096" y="510"/>
                    <a:pt x="1058" y="586"/>
                    <a:pt x="1020" y="688"/>
                  </a:cubicBezTo>
                  <a:cubicBezTo>
                    <a:pt x="994" y="675"/>
                    <a:pt x="969" y="675"/>
                    <a:pt x="943" y="650"/>
                  </a:cubicBezTo>
                  <a:cubicBezTo>
                    <a:pt x="969" y="561"/>
                    <a:pt x="1058" y="484"/>
                    <a:pt x="1083" y="395"/>
                  </a:cubicBezTo>
                  <a:cubicBezTo>
                    <a:pt x="1121" y="332"/>
                    <a:pt x="1160" y="255"/>
                    <a:pt x="1185" y="192"/>
                  </a:cubicBezTo>
                  <a:close/>
                  <a:moveTo>
                    <a:pt x="1376" y="230"/>
                  </a:moveTo>
                  <a:cubicBezTo>
                    <a:pt x="1389" y="230"/>
                    <a:pt x="1402" y="242"/>
                    <a:pt x="1414" y="242"/>
                  </a:cubicBezTo>
                  <a:cubicBezTo>
                    <a:pt x="1414" y="255"/>
                    <a:pt x="1414" y="255"/>
                    <a:pt x="1440" y="268"/>
                  </a:cubicBezTo>
                  <a:cubicBezTo>
                    <a:pt x="1465" y="293"/>
                    <a:pt x="1312" y="612"/>
                    <a:pt x="1223" y="777"/>
                  </a:cubicBezTo>
                  <a:cubicBezTo>
                    <a:pt x="1185" y="752"/>
                    <a:pt x="1134" y="739"/>
                    <a:pt x="1096" y="714"/>
                  </a:cubicBezTo>
                  <a:cubicBezTo>
                    <a:pt x="1160" y="586"/>
                    <a:pt x="1249" y="459"/>
                    <a:pt x="1312" y="332"/>
                  </a:cubicBezTo>
                  <a:cubicBezTo>
                    <a:pt x="1325" y="306"/>
                    <a:pt x="1351" y="255"/>
                    <a:pt x="1376" y="230"/>
                  </a:cubicBezTo>
                  <a:close/>
                  <a:moveTo>
                    <a:pt x="1669" y="332"/>
                  </a:moveTo>
                  <a:cubicBezTo>
                    <a:pt x="1720" y="370"/>
                    <a:pt x="1784" y="421"/>
                    <a:pt x="1822" y="459"/>
                  </a:cubicBezTo>
                  <a:cubicBezTo>
                    <a:pt x="1771" y="548"/>
                    <a:pt x="1707" y="624"/>
                    <a:pt x="1656" y="701"/>
                  </a:cubicBezTo>
                  <a:cubicBezTo>
                    <a:pt x="1580" y="815"/>
                    <a:pt x="1516" y="905"/>
                    <a:pt x="1453" y="1019"/>
                  </a:cubicBezTo>
                  <a:cubicBezTo>
                    <a:pt x="1402" y="943"/>
                    <a:pt x="1338" y="879"/>
                    <a:pt x="1262" y="815"/>
                  </a:cubicBezTo>
                  <a:cubicBezTo>
                    <a:pt x="1325" y="688"/>
                    <a:pt x="1402" y="574"/>
                    <a:pt x="1478" y="446"/>
                  </a:cubicBezTo>
                  <a:cubicBezTo>
                    <a:pt x="1491" y="429"/>
                    <a:pt x="1506" y="410"/>
                    <a:pt x="1519" y="391"/>
                  </a:cubicBezTo>
                  <a:lnTo>
                    <a:pt x="1519" y="391"/>
                  </a:lnTo>
                  <a:cubicBezTo>
                    <a:pt x="1513" y="413"/>
                    <a:pt x="1508" y="436"/>
                    <a:pt x="1503" y="459"/>
                  </a:cubicBezTo>
                  <a:cubicBezTo>
                    <a:pt x="1453" y="561"/>
                    <a:pt x="1402" y="637"/>
                    <a:pt x="1351" y="714"/>
                  </a:cubicBezTo>
                  <a:cubicBezTo>
                    <a:pt x="1342" y="741"/>
                    <a:pt x="1365" y="762"/>
                    <a:pt x="1389" y="762"/>
                  </a:cubicBezTo>
                  <a:cubicBezTo>
                    <a:pt x="1398" y="762"/>
                    <a:pt x="1407" y="759"/>
                    <a:pt x="1414" y="752"/>
                  </a:cubicBezTo>
                  <a:cubicBezTo>
                    <a:pt x="1465" y="675"/>
                    <a:pt x="1529" y="586"/>
                    <a:pt x="1580" y="510"/>
                  </a:cubicBezTo>
                  <a:cubicBezTo>
                    <a:pt x="1605" y="459"/>
                    <a:pt x="1656" y="395"/>
                    <a:pt x="1669" y="332"/>
                  </a:cubicBezTo>
                  <a:close/>
                  <a:moveTo>
                    <a:pt x="1898" y="612"/>
                  </a:moveTo>
                  <a:cubicBezTo>
                    <a:pt x="1924" y="675"/>
                    <a:pt x="1924" y="752"/>
                    <a:pt x="1898" y="841"/>
                  </a:cubicBezTo>
                  <a:cubicBezTo>
                    <a:pt x="1847" y="968"/>
                    <a:pt x="1669" y="1070"/>
                    <a:pt x="1567" y="1134"/>
                  </a:cubicBezTo>
                  <a:cubicBezTo>
                    <a:pt x="1527" y="1150"/>
                    <a:pt x="1527" y="1166"/>
                    <a:pt x="1523" y="1166"/>
                  </a:cubicBezTo>
                  <a:cubicBezTo>
                    <a:pt x="1521" y="1166"/>
                    <a:pt x="1518" y="1161"/>
                    <a:pt x="1503" y="1146"/>
                  </a:cubicBezTo>
                  <a:cubicBezTo>
                    <a:pt x="1503" y="1146"/>
                    <a:pt x="1478" y="1121"/>
                    <a:pt x="1478" y="1096"/>
                  </a:cubicBezTo>
                  <a:cubicBezTo>
                    <a:pt x="1605" y="955"/>
                    <a:pt x="1720" y="828"/>
                    <a:pt x="1835" y="688"/>
                  </a:cubicBezTo>
                  <a:cubicBezTo>
                    <a:pt x="1847" y="650"/>
                    <a:pt x="1885" y="637"/>
                    <a:pt x="1898" y="612"/>
                  </a:cubicBezTo>
                  <a:close/>
                  <a:moveTo>
                    <a:pt x="1001" y="0"/>
                  </a:moveTo>
                  <a:cubicBezTo>
                    <a:pt x="497" y="0"/>
                    <a:pt x="24" y="255"/>
                    <a:pt x="77" y="815"/>
                  </a:cubicBezTo>
                  <a:cubicBezTo>
                    <a:pt x="39" y="879"/>
                    <a:pt x="1" y="955"/>
                    <a:pt x="1" y="1057"/>
                  </a:cubicBezTo>
                  <a:cubicBezTo>
                    <a:pt x="1" y="1078"/>
                    <a:pt x="20" y="1088"/>
                    <a:pt x="40" y="1088"/>
                  </a:cubicBezTo>
                  <a:cubicBezTo>
                    <a:pt x="56" y="1088"/>
                    <a:pt x="72" y="1082"/>
                    <a:pt x="77" y="1070"/>
                  </a:cubicBezTo>
                  <a:cubicBezTo>
                    <a:pt x="90" y="1006"/>
                    <a:pt x="128" y="955"/>
                    <a:pt x="166" y="930"/>
                  </a:cubicBezTo>
                  <a:cubicBezTo>
                    <a:pt x="174" y="933"/>
                    <a:pt x="183" y="934"/>
                    <a:pt x="193" y="934"/>
                  </a:cubicBezTo>
                  <a:cubicBezTo>
                    <a:pt x="228" y="934"/>
                    <a:pt x="268" y="912"/>
                    <a:pt x="268" y="841"/>
                  </a:cubicBezTo>
                  <a:lnTo>
                    <a:pt x="268" y="828"/>
                  </a:lnTo>
                  <a:cubicBezTo>
                    <a:pt x="349" y="780"/>
                    <a:pt x="445" y="762"/>
                    <a:pt x="550" y="762"/>
                  </a:cubicBezTo>
                  <a:cubicBezTo>
                    <a:pt x="611" y="762"/>
                    <a:pt x="674" y="768"/>
                    <a:pt x="739" y="777"/>
                  </a:cubicBezTo>
                  <a:cubicBezTo>
                    <a:pt x="739" y="802"/>
                    <a:pt x="755" y="816"/>
                    <a:pt x="774" y="816"/>
                  </a:cubicBezTo>
                  <a:cubicBezTo>
                    <a:pt x="784" y="816"/>
                    <a:pt x="794" y="812"/>
                    <a:pt x="803" y="803"/>
                  </a:cubicBezTo>
                  <a:cubicBezTo>
                    <a:pt x="867" y="815"/>
                    <a:pt x="943" y="841"/>
                    <a:pt x="994" y="866"/>
                  </a:cubicBezTo>
                  <a:cubicBezTo>
                    <a:pt x="994" y="879"/>
                    <a:pt x="1007" y="879"/>
                    <a:pt x="1020" y="879"/>
                  </a:cubicBezTo>
                  <a:cubicBezTo>
                    <a:pt x="1032" y="892"/>
                    <a:pt x="1071" y="892"/>
                    <a:pt x="1083" y="905"/>
                  </a:cubicBezTo>
                  <a:cubicBezTo>
                    <a:pt x="1249" y="994"/>
                    <a:pt x="1287" y="1083"/>
                    <a:pt x="1376" y="1223"/>
                  </a:cubicBezTo>
                  <a:cubicBezTo>
                    <a:pt x="1402" y="1274"/>
                    <a:pt x="1402" y="1337"/>
                    <a:pt x="1465" y="1350"/>
                  </a:cubicBezTo>
                  <a:cubicBezTo>
                    <a:pt x="1478" y="1355"/>
                    <a:pt x="1493" y="1357"/>
                    <a:pt x="1507" y="1357"/>
                  </a:cubicBezTo>
                  <a:cubicBezTo>
                    <a:pt x="1652" y="1357"/>
                    <a:pt x="1870" y="1151"/>
                    <a:pt x="1962" y="1070"/>
                  </a:cubicBezTo>
                  <a:cubicBezTo>
                    <a:pt x="2089" y="905"/>
                    <a:pt x="2153" y="714"/>
                    <a:pt x="2051" y="523"/>
                  </a:cubicBezTo>
                  <a:cubicBezTo>
                    <a:pt x="2038" y="484"/>
                    <a:pt x="2013" y="446"/>
                    <a:pt x="1975" y="421"/>
                  </a:cubicBezTo>
                  <a:lnTo>
                    <a:pt x="1975" y="332"/>
                  </a:lnTo>
                  <a:cubicBezTo>
                    <a:pt x="1967" y="316"/>
                    <a:pt x="1949" y="305"/>
                    <a:pt x="1931" y="305"/>
                  </a:cubicBezTo>
                  <a:cubicBezTo>
                    <a:pt x="1920" y="305"/>
                    <a:pt x="1908" y="309"/>
                    <a:pt x="1898" y="319"/>
                  </a:cubicBezTo>
                  <a:cubicBezTo>
                    <a:pt x="1681" y="111"/>
                    <a:pt x="1334" y="0"/>
                    <a:pt x="1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7432532" y="3000945"/>
              <a:ext cx="160694" cy="184949"/>
            </a:xfrm>
            <a:custGeom>
              <a:avLst/>
              <a:gdLst/>
              <a:ahLst/>
              <a:cxnLst/>
              <a:rect l="l" t="t" r="r" b="b"/>
              <a:pathLst>
                <a:path w="1656" h="1906" extrusionOk="0">
                  <a:moveTo>
                    <a:pt x="1227" y="411"/>
                  </a:moveTo>
                  <a:cubicBezTo>
                    <a:pt x="1246" y="445"/>
                    <a:pt x="1266" y="483"/>
                    <a:pt x="1287" y="524"/>
                  </a:cubicBezTo>
                  <a:cubicBezTo>
                    <a:pt x="1279" y="509"/>
                    <a:pt x="1263" y="502"/>
                    <a:pt x="1246" y="502"/>
                  </a:cubicBezTo>
                  <a:cubicBezTo>
                    <a:pt x="1233" y="502"/>
                    <a:pt x="1221" y="506"/>
                    <a:pt x="1210" y="511"/>
                  </a:cubicBezTo>
                  <a:cubicBezTo>
                    <a:pt x="1136" y="542"/>
                    <a:pt x="1064" y="576"/>
                    <a:pt x="996" y="612"/>
                  </a:cubicBezTo>
                  <a:lnTo>
                    <a:pt x="996" y="612"/>
                  </a:lnTo>
                  <a:cubicBezTo>
                    <a:pt x="1064" y="568"/>
                    <a:pt x="1128" y="522"/>
                    <a:pt x="1185" y="473"/>
                  </a:cubicBezTo>
                  <a:cubicBezTo>
                    <a:pt x="1220" y="464"/>
                    <a:pt x="1231" y="438"/>
                    <a:pt x="1227" y="411"/>
                  </a:cubicBezTo>
                  <a:close/>
                  <a:moveTo>
                    <a:pt x="1146" y="307"/>
                  </a:moveTo>
                  <a:cubicBezTo>
                    <a:pt x="1159" y="315"/>
                    <a:pt x="1172" y="330"/>
                    <a:pt x="1187" y="349"/>
                  </a:cubicBezTo>
                  <a:lnTo>
                    <a:pt x="1187" y="349"/>
                  </a:lnTo>
                  <a:cubicBezTo>
                    <a:pt x="1176" y="342"/>
                    <a:pt x="1164" y="338"/>
                    <a:pt x="1152" y="338"/>
                  </a:cubicBezTo>
                  <a:cubicBezTo>
                    <a:pt x="1137" y="338"/>
                    <a:pt x="1122" y="344"/>
                    <a:pt x="1108" y="358"/>
                  </a:cubicBezTo>
                  <a:cubicBezTo>
                    <a:pt x="981" y="434"/>
                    <a:pt x="866" y="511"/>
                    <a:pt x="739" y="613"/>
                  </a:cubicBezTo>
                  <a:cubicBezTo>
                    <a:pt x="701" y="638"/>
                    <a:pt x="663" y="676"/>
                    <a:pt x="612" y="702"/>
                  </a:cubicBezTo>
                  <a:cubicBezTo>
                    <a:pt x="650" y="676"/>
                    <a:pt x="701" y="638"/>
                    <a:pt x="726" y="613"/>
                  </a:cubicBezTo>
                  <a:cubicBezTo>
                    <a:pt x="854" y="498"/>
                    <a:pt x="994" y="396"/>
                    <a:pt x="1146" y="307"/>
                  </a:cubicBezTo>
                  <a:close/>
                  <a:moveTo>
                    <a:pt x="809" y="716"/>
                  </a:moveTo>
                  <a:cubicBezTo>
                    <a:pt x="803" y="720"/>
                    <a:pt x="796" y="724"/>
                    <a:pt x="790" y="727"/>
                  </a:cubicBezTo>
                  <a:cubicBezTo>
                    <a:pt x="790" y="727"/>
                    <a:pt x="777" y="753"/>
                    <a:pt x="764" y="753"/>
                  </a:cubicBezTo>
                  <a:cubicBezTo>
                    <a:pt x="775" y="732"/>
                    <a:pt x="785" y="720"/>
                    <a:pt x="809" y="716"/>
                  </a:cubicBezTo>
                  <a:close/>
                  <a:moveTo>
                    <a:pt x="848" y="164"/>
                  </a:moveTo>
                  <a:cubicBezTo>
                    <a:pt x="895" y="164"/>
                    <a:pt x="940" y="174"/>
                    <a:pt x="981" y="192"/>
                  </a:cubicBezTo>
                  <a:cubicBezTo>
                    <a:pt x="866" y="269"/>
                    <a:pt x="752" y="358"/>
                    <a:pt x="663" y="447"/>
                  </a:cubicBezTo>
                  <a:cubicBezTo>
                    <a:pt x="573" y="549"/>
                    <a:pt x="421" y="638"/>
                    <a:pt x="332" y="765"/>
                  </a:cubicBezTo>
                  <a:cubicBezTo>
                    <a:pt x="268" y="727"/>
                    <a:pt x="217" y="702"/>
                    <a:pt x="153" y="676"/>
                  </a:cubicBezTo>
                  <a:cubicBezTo>
                    <a:pt x="268" y="511"/>
                    <a:pt x="421" y="371"/>
                    <a:pt x="573" y="269"/>
                  </a:cubicBezTo>
                  <a:cubicBezTo>
                    <a:pt x="671" y="196"/>
                    <a:pt x="764" y="164"/>
                    <a:pt x="848" y="164"/>
                  </a:cubicBezTo>
                  <a:close/>
                  <a:moveTo>
                    <a:pt x="612" y="816"/>
                  </a:moveTo>
                  <a:lnTo>
                    <a:pt x="612" y="816"/>
                  </a:lnTo>
                  <a:cubicBezTo>
                    <a:pt x="573" y="842"/>
                    <a:pt x="535" y="880"/>
                    <a:pt x="510" y="893"/>
                  </a:cubicBezTo>
                  <a:lnTo>
                    <a:pt x="484" y="880"/>
                  </a:lnTo>
                  <a:cubicBezTo>
                    <a:pt x="535" y="867"/>
                    <a:pt x="573" y="842"/>
                    <a:pt x="612" y="816"/>
                  </a:cubicBezTo>
                  <a:close/>
                  <a:moveTo>
                    <a:pt x="1287" y="574"/>
                  </a:moveTo>
                  <a:cubicBezTo>
                    <a:pt x="1299" y="613"/>
                    <a:pt x="1299" y="638"/>
                    <a:pt x="1312" y="676"/>
                  </a:cubicBezTo>
                  <a:lnTo>
                    <a:pt x="1274" y="676"/>
                  </a:lnTo>
                  <a:cubicBezTo>
                    <a:pt x="1032" y="753"/>
                    <a:pt x="803" y="893"/>
                    <a:pt x="586" y="1007"/>
                  </a:cubicBezTo>
                  <a:cubicBezTo>
                    <a:pt x="573" y="995"/>
                    <a:pt x="573" y="969"/>
                    <a:pt x="548" y="956"/>
                  </a:cubicBezTo>
                  <a:cubicBezTo>
                    <a:pt x="650" y="931"/>
                    <a:pt x="726" y="867"/>
                    <a:pt x="828" y="829"/>
                  </a:cubicBezTo>
                  <a:lnTo>
                    <a:pt x="1248" y="638"/>
                  </a:lnTo>
                  <a:cubicBezTo>
                    <a:pt x="1274" y="625"/>
                    <a:pt x="1287" y="613"/>
                    <a:pt x="1287" y="574"/>
                  </a:cubicBezTo>
                  <a:close/>
                  <a:moveTo>
                    <a:pt x="1019" y="906"/>
                  </a:moveTo>
                  <a:lnTo>
                    <a:pt x="1019" y="906"/>
                  </a:lnTo>
                  <a:cubicBezTo>
                    <a:pt x="968" y="931"/>
                    <a:pt x="930" y="944"/>
                    <a:pt x="892" y="956"/>
                  </a:cubicBezTo>
                  <a:cubicBezTo>
                    <a:pt x="803" y="1007"/>
                    <a:pt x="726" y="1058"/>
                    <a:pt x="637" y="1084"/>
                  </a:cubicBezTo>
                  <a:cubicBezTo>
                    <a:pt x="637" y="1071"/>
                    <a:pt x="637" y="1071"/>
                    <a:pt x="612" y="1046"/>
                  </a:cubicBezTo>
                  <a:cubicBezTo>
                    <a:pt x="739" y="1007"/>
                    <a:pt x="866" y="956"/>
                    <a:pt x="1019" y="906"/>
                  </a:cubicBezTo>
                  <a:close/>
                  <a:moveTo>
                    <a:pt x="854" y="1135"/>
                  </a:moveTo>
                  <a:cubicBezTo>
                    <a:pt x="790" y="1160"/>
                    <a:pt x="726" y="1198"/>
                    <a:pt x="650" y="1224"/>
                  </a:cubicBezTo>
                  <a:lnTo>
                    <a:pt x="650" y="1198"/>
                  </a:lnTo>
                  <a:cubicBezTo>
                    <a:pt x="714" y="1198"/>
                    <a:pt x="777" y="1160"/>
                    <a:pt x="854" y="1135"/>
                  </a:cubicBezTo>
                  <a:close/>
                  <a:moveTo>
                    <a:pt x="1338" y="778"/>
                  </a:moveTo>
                  <a:cubicBezTo>
                    <a:pt x="1363" y="944"/>
                    <a:pt x="1363" y="1097"/>
                    <a:pt x="1299" y="1249"/>
                  </a:cubicBezTo>
                  <a:cubicBezTo>
                    <a:pt x="1287" y="1224"/>
                    <a:pt x="1274" y="1224"/>
                    <a:pt x="1248" y="1224"/>
                  </a:cubicBezTo>
                  <a:cubicBezTo>
                    <a:pt x="1274" y="1211"/>
                    <a:pt x="1287" y="1198"/>
                    <a:pt x="1287" y="1186"/>
                  </a:cubicBezTo>
                  <a:cubicBezTo>
                    <a:pt x="1299" y="1147"/>
                    <a:pt x="1287" y="1122"/>
                    <a:pt x="1248" y="1122"/>
                  </a:cubicBezTo>
                  <a:cubicBezTo>
                    <a:pt x="1236" y="1122"/>
                    <a:pt x="1223" y="1122"/>
                    <a:pt x="1210" y="1135"/>
                  </a:cubicBezTo>
                  <a:cubicBezTo>
                    <a:pt x="1223" y="1122"/>
                    <a:pt x="1248" y="1097"/>
                    <a:pt x="1274" y="1084"/>
                  </a:cubicBezTo>
                  <a:cubicBezTo>
                    <a:pt x="1287" y="1071"/>
                    <a:pt x="1287" y="1020"/>
                    <a:pt x="1248" y="1020"/>
                  </a:cubicBezTo>
                  <a:lnTo>
                    <a:pt x="1236" y="1020"/>
                  </a:lnTo>
                  <a:lnTo>
                    <a:pt x="1287" y="969"/>
                  </a:lnTo>
                  <a:cubicBezTo>
                    <a:pt x="1299" y="944"/>
                    <a:pt x="1299" y="893"/>
                    <a:pt x="1274" y="893"/>
                  </a:cubicBezTo>
                  <a:cubicBezTo>
                    <a:pt x="1255" y="889"/>
                    <a:pt x="1238" y="888"/>
                    <a:pt x="1221" y="888"/>
                  </a:cubicBezTo>
                  <a:cubicBezTo>
                    <a:pt x="1179" y="888"/>
                    <a:pt x="1141" y="897"/>
                    <a:pt x="1096" y="906"/>
                  </a:cubicBezTo>
                  <a:cubicBezTo>
                    <a:pt x="1172" y="880"/>
                    <a:pt x="1248" y="842"/>
                    <a:pt x="1312" y="804"/>
                  </a:cubicBezTo>
                  <a:cubicBezTo>
                    <a:pt x="1312" y="804"/>
                    <a:pt x="1338" y="804"/>
                    <a:pt x="1338" y="778"/>
                  </a:cubicBezTo>
                  <a:close/>
                  <a:moveTo>
                    <a:pt x="1083" y="1198"/>
                  </a:moveTo>
                  <a:cubicBezTo>
                    <a:pt x="1019" y="1224"/>
                    <a:pt x="955" y="1275"/>
                    <a:pt x="905" y="1313"/>
                  </a:cubicBezTo>
                  <a:cubicBezTo>
                    <a:pt x="790" y="1364"/>
                    <a:pt x="701" y="1415"/>
                    <a:pt x="586" y="1479"/>
                  </a:cubicBezTo>
                  <a:cubicBezTo>
                    <a:pt x="586" y="1415"/>
                    <a:pt x="612" y="1377"/>
                    <a:pt x="637" y="1326"/>
                  </a:cubicBezTo>
                  <a:cubicBezTo>
                    <a:pt x="726" y="1288"/>
                    <a:pt x="841" y="1262"/>
                    <a:pt x="955" y="1224"/>
                  </a:cubicBezTo>
                  <a:cubicBezTo>
                    <a:pt x="981" y="1211"/>
                    <a:pt x="1032" y="1211"/>
                    <a:pt x="1083" y="1198"/>
                  </a:cubicBezTo>
                  <a:close/>
                  <a:moveTo>
                    <a:pt x="1210" y="1402"/>
                  </a:moveTo>
                  <a:lnTo>
                    <a:pt x="1210" y="1402"/>
                  </a:lnTo>
                  <a:cubicBezTo>
                    <a:pt x="1108" y="1466"/>
                    <a:pt x="1019" y="1517"/>
                    <a:pt x="917" y="1542"/>
                  </a:cubicBezTo>
                  <a:lnTo>
                    <a:pt x="1210" y="1402"/>
                  </a:lnTo>
                  <a:close/>
                  <a:moveTo>
                    <a:pt x="892" y="1415"/>
                  </a:moveTo>
                  <a:cubicBezTo>
                    <a:pt x="854" y="1440"/>
                    <a:pt x="841" y="1453"/>
                    <a:pt x="803" y="1466"/>
                  </a:cubicBezTo>
                  <a:cubicBezTo>
                    <a:pt x="650" y="1568"/>
                    <a:pt x="484" y="1644"/>
                    <a:pt x="332" y="1733"/>
                  </a:cubicBezTo>
                  <a:lnTo>
                    <a:pt x="319" y="1759"/>
                  </a:lnTo>
                  <a:cubicBezTo>
                    <a:pt x="293" y="1759"/>
                    <a:pt x="293" y="1759"/>
                    <a:pt x="281" y="1733"/>
                  </a:cubicBezTo>
                  <a:cubicBezTo>
                    <a:pt x="204" y="1644"/>
                    <a:pt x="395" y="1593"/>
                    <a:pt x="446" y="1580"/>
                  </a:cubicBezTo>
                  <a:cubicBezTo>
                    <a:pt x="599" y="1529"/>
                    <a:pt x="739" y="1466"/>
                    <a:pt x="892" y="1415"/>
                  </a:cubicBezTo>
                  <a:close/>
                  <a:moveTo>
                    <a:pt x="893" y="0"/>
                  </a:moveTo>
                  <a:cubicBezTo>
                    <a:pt x="563" y="0"/>
                    <a:pt x="244" y="356"/>
                    <a:pt x="77" y="651"/>
                  </a:cubicBezTo>
                  <a:cubicBezTo>
                    <a:pt x="39" y="676"/>
                    <a:pt x="13" y="702"/>
                    <a:pt x="26" y="740"/>
                  </a:cubicBezTo>
                  <a:cubicBezTo>
                    <a:pt x="26" y="753"/>
                    <a:pt x="13" y="765"/>
                    <a:pt x="13" y="778"/>
                  </a:cubicBezTo>
                  <a:cubicBezTo>
                    <a:pt x="4" y="806"/>
                    <a:pt x="21" y="827"/>
                    <a:pt x="41" y="827"/>
                  </a:cubicBezTo>
                  <a:cubicBezTo>
                    <a:pt x="49" y="827"/>
                    <a:pt x="57" y="824"/>
                    <a:pt x="64" y="816"/>
                  </a:cubicBezTo>
                  <a:cubicBezTo>
                    <a:pt x="64" y="816"/>
                    <a:pt x="64" y="804"/>
                    <a:pt x="77" y="804"/>
                  </a:cubicBezTo>
                  <a:cubicBezTo>
                    <a:pt x="153" y="880"/>
                    <a:pt x="255" y="906"/>
                    <a:pt x="344" y="969"/>
                  </a:cubicBezTo>
                  <a:cubicBezTo>
                    <a:pt x="535" y="1122"/>
                    <a:pt x="510" y="1338"/>
                    <a:pt x="293" y="1453"/>
                  </a:cubicBezTo>
                  <a:cubicBezTo>
                    <a:pt x="166" y="1517"/>
                    <a:pt x="0" y="1580"/>
                    <a:pt x="77" y="1771"/>
                  </a:cubicBezTo>
                  <a:cubicBezTo>
                    <a:pt x="124" y="1872"/>
                    <a:pt x="213" y="1905"/>
                    <a:pt x="307" y="1905"/>
                  </a:cubicBezTo>
                  <a:cubicBezTo>
                    <a:pt x="392" y="1905"/>
                    <a:pt x="482" y="1878"/>
                    <a:pt x="548" y="1848"/>
                  </a:cubicBezTo>
                  <a:cubicBezTo>
                    <a:pt x="803" y="1759"/>
                    <a:pt x="1121" y="1720"/>
                    <a:pt x="1312" y="1504"/>
                  </a:cubicBezTo>
                  <a:cubicBezTo>
                    <a:pt x="1656" y="1160"/>
                    <a:pt x="1567" y="383"/>
                    <a:pt x="1185" y="103"/>
                  </a:cubicBezTo>
                  <a:cubicBezTo>
                    <a:pt x="1089" y="31"/>
                    <a:pt x="991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7175772" y="2949031"/>
              <a:ext cx="136338" cy="156712"/>
            </a:xfrm>
            <a:custGeom>
              <a:avLst/>
              <a:gdLst/>
              <a:ahLst/>
              <a:cxnLst/>
              <a:rect l="l" t="t" r="r" b="b"/>
              <a:pathLst>
                <a:path w="1405" h="1615" extrusionOk="0">
                  <a:moveTo>
                    <a:pt x="1369" y="0"/>
                  </a:moveTo>
                  <a:cubicBezTo>
                    <a:pt x="1362" y="0"/>
                    <a:pt x="1354" y="4"/>
                    <a:pt x="1348" y="14"/>
                  </a:cubicBezTo>
                  <a:cubicBezTo>
                    <a:pt x="1118" y="269"/>
                    <a:pt x="877" y="524"/>
                    <a:pt x="635" y="791"/>
                  </a:cubicBezTo>
                  <a:cubicBezTo>
                    <a:pt x="431" y="1033"/>
                    <a:pt x="163" y="1275"/>
                    <a:pt x="11" y="1555"/>
                  </a:cubicBezTo>
                  <a:cubicBezTo>
                    <a:pt x="1" y="1585"/>
                    <a:pt x="22" y="1614"/>
                    <a:pt x="43" y="1614"/>
                  </a:cubicBezTo>
                  <a:cubicBezTo>
                    <a:pt x="49" y="1614"/>
                    <a:pt x="56" y="1612"/>
                    <a:pt x="62" y="1606"/>
                  </a:cubicBezTo>
                  <a:cubicBezTo>
                    <a:pt x="329" y="1428"/>
                    <a:pt x="545" y="1097"/>
                    <a:pt x="749" y="842"/>
                  </a:cubicBezTo>
                  <a:cubicBezTo>
                    <a:pt x="966" y="587"/>
                    <a:pt x="1182" y="320"/>
                    <a:pt x="1386" y="40"/>
                  </a:cubicBezTo>
                  <a:cubicBezTo>
                    <a:pt x="1405" y="31"/>
                    <a:pt x="1389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7207697" y="3023360"/>
              <a:ext cx="244826" cy="173110"/>
            </a:xfrm>
            <a:custGeom>
              <a:avLst/>
              <a:gdLst/>
              <a:ahLst/>
              <a:cxnLst/>
              <a:rect l="l" t="t" r="r" b="b"/>
              <a:pathLst>
                <a:path w="2523" h="1784" extrusionOk="0">
                  <a:moveTo>
                    <a:pt x="2476" y="1"/>
                  </a:moveTo>
                  <a:cubicBezTo>
                    <a:pt x="2470" y="1"/>
                    <a:pt x="2463" y="4"/>
                    <a:pt x="2458" y="12"/>
                  </a:cubicBezTo>
                  <a:cubicBezTo>
                    <a:pt x="2088" y="280"/>
                    <a:pt x="1719" y="547"/>
                    <a:pt x="1375" y="840"/>
                  </a:cubicBezTo>
                  <a:cubicBezTo>
                    <a:pt x="1184" y="980"/>
                    <a:pt x="993" y="1146"/>
                    <a:pt x="815" y="1286"/>
                  </a:cubicBezTo>
                  <a:cubicBezTo>
                    <a:pt x="711" y="1371"/>
                    <a:pt x="451" y="1640"/>
                    <a:pt x="262" y="1640"/>
                  </a:cubicBezTo>
                  <a:cubicBezTo>
                    <a:pt x="197" y="1640"/>
                    <a:pt x="141" y="1609"/>
                    <a:pt x="102" y="1528"/>
                  </a:cubicBezTo>
                  <a:cubicBezTo>
                    <a:pt x="97" y="1508"/>
                    <a:pt x="81" y="1500"/>
                    <a:pt x="63" y="1500"/>
                  </a:cubicBezTo>
                  <a:cubicBezTo>
                    <a:pt x="34" y="1500"/>
                    <a:pt x="0" y="1522"/>
                    <a:pt x="0" y="1553"/>
                  </a:cubicBezTo>
                  <a:cubicBezTo>
                    <a:pt x="0" y="1685"/>
                    <a:pt x="136" y="1783"/>
                    <a:pt x="269" y="1783"/>
                  </a:cubicBezTo>
                  <a:cubicBezTo>
                    <a:pt x="277" y="1783"/>
                    <a:pt x="285" y="1783"/>
                    <a:pt x="293" y="1782"/>
                  </a:cubicBezTo>
                  <a:cubicBezTo>
                    <a:pt x="509" y="1757"/>
                    <a:pt x="700" y="1540"/>
                    <a:pt x="866" y="1413"/>
                  </a:cubicBezTo>
                  <a:cubicBezTo>
                    <a:pt x="1426" y="967"/>
                    <a:pt x="1948" y="522"/>
                    <a:pt x="2483" y="76"/>
                  </a:cubicBezTo>
                  <a:cubicBezTo>
                    <a:pt x="2523" y="46"/>
                    <a:pt x="2500" y="1"/>
                    <a:pt x="2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7192851" y="3156686"/>
              <a:ext cx="2523" cy="3881"/>
            </a:xfrm>
            <a:custGeom>
              <a:avLst/>
              <a:gdLst/>
              <a:ahLst/>
              <a:cxnLst/>
              <a:rect l="l" t="t" r="r" b="b"/>
              <a:pathLst>
                <a:path w="26" h="40" extrusionOk="0">
                  <a:moveTo>
                    <a:pt x="13" y="1"/>
                  </a:moveTo>
                  <a:cubicBezTo>
                    <a:pt x="0" y="1"/>
                    <a:pt x="0" y="39"/>
                    <a:pt x="13" y="39"/>
                  </a:cubicBezTo>
                  <a:cubicBezTo>
                    <a:pt x="26" y="26"/>
                    <a:pt x="26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7335107" y="2697322"/>
              <a:ext cx="88886" cy="19795"/>
            </a:xfrm>
            <a:custGeom>
              <a:avLst/>
              <a:gdLst/>
              <a:ahLst/>
              <a:cxnLst/>
              <a:rect l="l" t="t" r="r" b="b"/>
              <a:pathLst>
                <a:path w="916" h="204" extrusionOk="0">
                  <a:moveTo>
                    <a:pt x="211" y="0"/>
                  </a:moveTo>
                  <a:cubicBezTo>
                    <a:pt x="151" y="0"/>
                    <a:pt x="92" y="11"/>
                    <a:pt x="24" y="49"/>
                  </a:cubicBezTo>
                  <a:cubicBezTo>
                    <a:pt x="1" y="61"/>
                    <a:pt x="20" y="114"/>
                    <a:pt x="52" y="114"/>
                  </a:cubicBezTo>
                  <a:cubicBezTo>
                    <a:pt x="55" y="114"/>
                    <a:pt x="59" y="114"/>
                    <a:pt x="62" y="113"/>
                  </a:cubicBezTo>
                  <a:cubicBezTo>
                    <a:pt x="106" y="93"/>
                    <a:pt x="155" y="85"/>
                    <a:pt x="206" y="85"/>
                  </a:cubicBezTo>
                  <a:cubicBezTo>
                    <a:pt x="316" y="85"/>
                    <a:pt x="433" y="121"/>
                    <a:pt x="521" y="138"/>
                  </a:cubicBezTo>
                  <a:cubicBezTo>
                    <a:pt x="635" y="151"/>
                    <a:pt x="750" y="189"/>
                    <a:pt x="877" y="202"/>
                  </a:cubicBezTo>
                  <a:cubicBezTo>
                    <a:pt x="880" y="203"/>
                    <a:pt x="883" y="203"/>
                    <a:pt x="885" y="203"/>
                  </a:cubicBezTo>
                  <a:cubicBezTo>
                    <a:pt x="915" y="203"/>
                    <a:pt x="913" y="137"/>
                    <a:pt x="890" y="125"/>
                  </a:cubicBezTo>
                  <a:cubicBezTo>
                    <a:pt x="712" y="75"/>
                    <a:pt x="521" y="49"/>
                    <a:pt x="342" y="11"/>
                  </a:cubicBezTo>
                  <a:cubicBezTo>
                    <a:pt x="296" y="6"/>
                    <a:pt x="253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6917266" y="2995025"/>
              <a:ext cx="91312" cy="54437"/>
            </a:xfrm>
            <a:custGeom>
              <a:avLst/>
              <a:gdLst/>
              <a:ahLst/>
              <a:cxnLst/>
              <a:rect l="l" t="t" r="r" b="b"/>
              <a:pathLst>
                <a:path w="941" h="561" extrusionOk="0">
                  <a:moveTo>
                    <a:pt x="130" y="0"/>
                  </a:moveTo>
                  <a:cubicBezTo>
                    <a:pt x="101" y="0"/>
                    <a:pt x="70" y="4"/>
                    <a:pt x="39" y="12"/>
                  </a:cubicBezTo>
                  <a:cubicBezTo>
                    <a:pt x="1" y="37"/>
                    <a:pt x="26" y="62"/>
                    <a:pt x="39" y="62"/>
                  </a:cubicBezTo>
                  <a:cubicBezTo>
                    <a:pt x="370" y="101"/>
                    <a:pt x="574" y="381"/>
                    <a:pt x="854" y="559"/>
                  </a:cubicBezTo>
                  <a:cubicBezTo>
                    <a:pt x="857" y="560"/>
                    <a:pt x="861" y="561"/>
                    <a:pt x="864" y="561"/>
                  </a:cubicBezTo>
                  <a:cubicBezTo>
                    <a:pt x="900" y="561"/>
                    <a:pt x="941" y="506"/>
                    <a:pt x="917" y="483"/>
                  </a:cubicBezTo>
                  <a:cubicBezTo>
                    <a:pt x="765" y="330"/>
                    <a:pt x="612" y="203"/>
                    <a:pt x="446" y="113"/>
                  </a:cubicBezTo>
                  <a:cubicBezTo>
                    <a:pt x="345" y="53"/>
                    <a:pt x="2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7008966" y="2907015"/>
              <a:ext cx="62880" cy="79957"/>
            </a:xfrm>
            <a:custGeom>
              <a:avLst/>
              <a:gdLst/>
              <a:ahLst/>
              <a:cxnLst/>
              <a:rect l="l" t="t" r="r" b="b"/>
              <a:pathLst>
                <a:path w="648" h="824" extrusionOk="0">
                  <a:moveTo>
                    <a:pt x="616" y="1"/>
                  </a:moveTo>
                  <a:cubicBezTo>
                    <a:pt x="605" y="1"/>
                    <a:pt x="593" y="5"/>
                    <a:pt x="584" y="14"/>
                  </a:cubicBezTo>
                  <a:cubicBezTo>
                    <a:pt x="495" y="155"/>
                    <a:pt x="380" y="282"/>
                    <a:pt x="291" y="409"/>
                  </a:cubicBezTo>
                  <a:cubicBezTo>
                    <a:pt x="202" y="524"/>
                    <a:pt x="74" y="626"/>
                    <a:pt x="11" y="753"/>
                  </a:cubicBezTo>
                  <a:cubicBezTo>
                    <a:pt x="0" y="784"/>
                    <a:pt x="15" y="824"/>
                    <a:pt x="49" y="824"/>
                  </a:cubicBezTo>
                  <a:cubicBezTo>
                    <a:pt x="56" y="824"/>
                    <a:pt x="65" y="821"/>
                    <a:pt x="74" y="817"/>
                  </a:cubicBezTo>
                  <a:cubicBezTo>
                    <a:pt x="202" y="728"/>
                    <a:pt x="291" y="587"/>
                    <a:pt x="380" y="473"/>
                  </a:cubicBezTo>
                  <a:cubicBezTo>
                    <a:pt x="495" y="333"/>
                    <a:pt x="571" y="193"/>
                    <a:pt x="647" y="27"/>
                  </a:cubicBezTo>
                  <a:cubicBezTo>
                    <a:pt x="647" y="11"/>
                    <a:pt x="63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6882720" y="2775629"/>
              <a:ext cx="261419" cy="160593"/>
            </a:xfrm>
            <a:custGeom>
              <a:avLst/>
              <a:gdLst/>
              <a:ahLst/>
              <a:cxnLst/>
              <a:rect l="l" t="t" r="r" b="b"/>
              <a:pathLst>
                <a:path w="2694" h="1655" extrusionOk="0">
                  <a:moveTo>
                    <a:pt x="342" y="1"/>
                  </a:moveTo>
                  <a:cubicBezTo>
                    <a:pt x="233" y="1"/>
                    <a:pt x="123" y="25"/>
                    <a:pt x="13" y="82"/>
                  </a:cubicBezTo>
                  <a:cubicBezTo>
                    <a:pt x="0" y="95"/>
                    <a:pt x="13" y="133"/>
                    <a:pt x="26" y="133"/>
                  </a:cubicBezTo>
                  <a:cubicBezTo>
                    <a:pt x="106" y="111"/>
                    <a:pt x="185" y="101"/>
                    <a:pt x="261" y="101"/>
                  </a:cubicBezTo>
                  <a:cubicBezTo>
                    <a:pt x="715" y="101"/>
                    <a:pt x="1098" y="448"/>
                    <a:pt x="1490" y="655"/>
                  </a:cubicBezTo>
                  <a:cubicBezTo>
                    <a:pt x="1719" y="770"/>
                    <a:pt x="1923" y="859"/>
                    <a:pt x="2101" y="1037"/>
                  </a:cubicBezTo>
                  <a:cubicBezTo>
                    <a:pt x="2267" y="1203"/>
                    <a:pt x="2394" y="1432"/>
                    <a:pt x="2547" y="1636"/>
                  </a:cubicBezTo>
                  <a:cubicBezTo>
                    <a:pt x="2563" y="1649"/>
                    <a:pt x="2581" y="1654"/>
                    <a:pt x="2598" y="1654"/>
                  </a:cubicBezTo>
                  <a:cubicBezTo>
                    <a:pt x="2648" y="1654"/>
                    <a:pt x="2693" y="1607"/>
                    <a:pt x="2674" y="1559"/>
                  </a:cubicBezTo>
                  <a:cubicBezTo>
                    <a:pt x="2547" y="1318"/>
                    <a:pt x="2381" y="1101"/>
                    <a:pt x="2178" y="910"/>
                  </a:cubicBezTo>
                  <a:cubicBezTo>
                    <a:pt x="1974" y="719"/>
                    <a:pt x="1719" y="604"/>
                    <a:pt x="1464" y="477"/>
                  </a:cubicBezTo>
                  <a:cubicBezTo>
                    <a:pt x="1125" y="317"/>
                    <a:pt x="738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7064277" y="2554001"/>
              <a:ext cx="202517" cy="84517"/>
            </a:xfrm>
            <a:custGeom>
              <a:avLst/>
              <a:gdLst/>
              <a:ahLst/>
              <a:cxnLst/>
              <a:rect l="l" t="t" r="r" b="b"/>
              <a:pathLst>
                <a:path w="2087" h="871" extrusionOk="0">
                  <a:moveTo>
                    <a:pt x="278" y="0"/>
                  </a:moveTo>
                  <a:cubicBezTo>
                    <a:pt x="200" y="0"/>
                    <a:pt x="124" y="8"/>
                    <a:pt x="52" y="24"/>
                  </a:cubicBezTo>
                  <a:cubicBezTo>
                    <a:pt x="1" y="36"/>
                    <a:pt x="1" y="100"/>
                    <a:pt x="52" y="125"/>
                  </a:cubicBezTo>
                  <a:cubicBezTo>
                    <a:pt x="230" y="164"/>
                    <a:pt x="396" y="151"/>
                    <a:pt x="561" y="189"/>
                  </a:cubicBezTo>
                  <a:cubicBezTo>
                    <a:pt x="739" y="215"/>
                    <a:pt x="892" y="265"/>
                    <a:pt x="1071" y="329"/>
                  </a:cubicBezTo>
                  <a:cubicBezTo>
                    <a:pt x="1402" y="456"/>
                    <a:pt x="1733" y="647"/>
                    <a:pt x="2026" y="864"/>
                  </a:cubicBezTo>
                  <a:cubicBezTo>
                    <a:pt x="2031" y="869"/>
                    <a:pt x="2036" y="871"/>
                    <a:pt x="2041" y="871"/>
                  </a:cubicBezTo>
                  <a:cubicBezTo>
                    <a:pt x="2064" y="871"/>
                    <a:pt x="2087" y="836"/>
                    <a:pt x="2076" y="826"/>
                  </a:cubicBezTo>
                  <a:cubicBezTo>
                    <a:pt x="1822" y="546"/>
                    <a:pt x="1516" y="342"/>
                    <a:pt x="1147" y="202"/>
                  </a:cubicBezTo>
                  <a:cubicBezTo>
                    <a:pt x="895" y="101"/>
                    <a:pt x="572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38"/>
          <p:cNvGrpSpPr/>
          <p:nvPr/>
        </p:nvGrpSpPr>
        <p:grpSpPr>
          <a:xfrm>
            <a:off x="2803476" y="74617"/>
            <a:ext cx="3649392" cy="984386"/>
            <a:chOff x="2803476" y="74617"/>
            <a:chExt cx="3649392" cy="984386"/>
          </a:xfrm>
        </p:grpSpPr>
        <p:sp>
          <p:nvSpPr>
            <p:cNvPr id="578" name="Google Shape;578;p38"/>
            <p:cNvSpPr/>
            <p:nvPr/>
          </p:nvSpPr>
          <p:spPr>
            <a:xfrm>
              <a:off x="2835857" y="91232"/>
              <a:ext cx="3594239" cy="93080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2803476" y="74617"/>
              <a:ext cx="3649392" cy="984386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40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621" name="Google Shape;621;p40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40"/>
          <p:cNvSpPr txBox="1">
            <a:spLocks noGrp="1"/>
          </p:cNvSpPr>
          <p:nvPr>
            <p:ph type="title" idx="4"/>
          </p:nvPr>
        </p:nvSpPr>
        <p:spPr>
          <a:xfrm>
            <a:off x="930200" y="627400"/>
            <a:ext cx="35085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Sites utilisés</a:t>
            </a:r>
            <a:endParaRPr b="1" dirty="0"/>
          </a:p>
        </p:txBody>
      </p:sp>
      <p:sp>
        <p:nvSpPr>
          <p:cNvPr id="645" name="Google Shape;645;p40"/>
          <p:cNvSpPr txBox="1">
            <a:spLocks noGrp="1"/>
          </p:cNvSpPr>
          <p:nvPr>
            <p:ph type="title"/>
          </p:nvPr>
        </p:nvSpPr>
        <p:spPr>
          <a:xfrm>
            <a:off x="1207615" y="316994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Marmiton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646" name="Google Shape;646;p40"/>
          <p:cNvSpPr txBox="1">
            <a:spLocks noGrp="1"/>
          </p:cNvSpPr>
          <p:nvPr>
            <p:ph type="subTitle" idx="1"/>
          </p:nvPr>
        </p:nvSpPr>
        <p:spPr>
          <a:xfrm>
            <a:off x="1026864" y="3642153"/>
            <a:ext cx="2861582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Utiliser pour extraire les informations sur différents plats: recettes,ingrédients,etc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7" name="Google Shape;647;p40"/>
          <p:cNvSpPr txBox="1">
            <a:spLocks noGrp="1"/>
          </p:cNvSpPr>
          <p:nvPr>
            <p:ph type="title" idx="2"/>
          </p:nvPr>
        </p:nvSpPr>
        <p:spPr>
          <a:xfrm>
            <a:off x="5610185" y="31698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Monoprix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648" name="Google Shape;648;p40"/>
          <p:cNvSpPr txBox="1">
            <a:spLocks noGrp="1"/>
          </p:cNvSpPr>
          <p:nvPr>
            <p:ph type="subTitle" idx="3"/>
          </p:nvPr>
        </p:nvSpPr>
        <p:spPr>
          <a:xfrm>
            <a:off x="5357681" y="3642153"/>
            <a:ext cx="2861582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Utilisés pour réaliser l’achat des ingrédients d’une recette</a:t>
            </a:r>
            <a:endParaRPr dirty="0"/>
          </a:p>
        </p:txBody>
      </p:sp>
      <p:pic>
        <p:nvPicPr>
          <p:cNvPr id="649" name="Google Shape;649;p40"/>
          <p:cNvPicPr preferRelativeResize="0"/>
          <p:nvPr/>
        </p:nvPicPr>
        <p:blipFill rotWithShape="1">
          <a:blip r:embed="rId3"/>
          <a:srcRect l="13520" t="-7797" r="13520" b="-7797"/>
          <a:stretch/>
        </p:blipFill>
        <p:spPr>
          <a:xfrm>
            <a:off x="1504025" y="1650050"/>
            <a:ext cx="1733551" cy="1622937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50" name="Google Shape;650;p40"/>
          <p:cNvPicPr preferRelativeResize="0"/>
          <p:nvPr/>
        </p:nvPicPr>
        <p:blipFill>
          <a:blip r:embed="rId4"/>
          <a:srcRect l="27467" r="27467"/>
          <a:stretch/>
        </p:blipFill>
        <p:spPr>
          <a:xfrm>
            <a:off x="5906500" y="1642125"/>
            <a:ext cx="1733548" cy="1693776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651" name="Google Shape;651;p40"/>
          <p:cNvGrpSpPr/>
          <p:nvPr/>
        </p:nvGrpSpPr>
        <p:grpSpPr>
          <a:xfrm flipH="1">
            <a:off x="1858109" y="1500064"/>
            <a:ext cx="1025224" cy="276460"/>
            <a:chOff x="5228874" y="132800"/>
            <a:chExt cx="3104856" cy="837504"/>
          </a:xfrm>
        </p:grpSpPr>
        <p:sp>
          <p:nvSpPr>
            <p:cNvPr id="652" name="Google Shape;652;p40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40"/>
          <p:cNvGrpSpPr/>
          <p:nvPr/>
        </p:nvGrpSpPr>
        <p:grpSpPr>
          <a:xfrm flipH="1">
            <a:off x="6275859" y="1500064"/>
            <a:ext cx="1025224" cy="276460"/>
            <a:chOff x="5228874" y="132800"/>
            <a:chExt cx="3104856" cy="837504"/>
          </a:xfrm>
        </p:grpSpPr>
        <p:sp>
          <p:nvSpPr>
            <p:cNvPr id="655" name="Google Shape;655;p40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36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432" name="Google Shape;432;p36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36"/>
          <p:cNvSpPr txBox="1">
            <a:spLocks noGrp="1"/>
          </p:cNvSpPr>
          <p:nvPr>
            <p:ph type="title" idx="2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01</a:t>
            </a:r>
            <a:endParaRPr b="1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1"/>
          </p:nvPr>
        </p:nvSpPr>
        <p:spPr>
          <a:xfrm rot="-21016">
            <a:off x="1566293" y="2021707"/>
            <a:ext cx="2797252" cy="7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Interface de saisi de la recette</a:t>
            </a:r>
          </a:p>
        </p:txBody>
      </p:sp>
      <p:pic>
        <p:nvPicPr>
          <p:cNvPr id="458" name="Google Shape;458;p36"/>
          <p:cNvPicPr preferRelativeResize="0"/>
          <p:nvPr/>
        </p:nvPicPr>
        <p:blipFill rotWithShape="1">
          <a:blip r:embed="rId3"/>
          <a:srcRect l="4" t="-707" r="4" b="-707"/>
          <a:stretch/>
        </p:blipFill>
        <p:spPr>
          <a:xfrm rot="234213">
            <a:off x="5160592" y="793166"/>
            <a:ext cx="3059739" cy="354141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59" name="Google Shape;459;p36"/>
          <p:cNvGrpSpPr/>
          <p:nvPr/>
        </p:nvGrpSpPr>
        <p:grpSpPr>
          <a:xfrm>
            <a:off x="6752640" y="430357"/>
            <a:ext cx="1901666" cy="640545"/>
            <a:chOff x="6535470" y="1116157"/>
            <a:chExt cx="1448101" cy="487769"/>
          </a:xfrm>
        </p:grpSpPr>
        <p:sp>
          <p:nvSpPr>
            <p:cNvPr id="460" name="Google Shape;460;p36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36"/>
          <p:cNvSpPr/>
          <p:nvPr/>
        </p:nvSpPr>
        <p:spPr>
          <a:xfrm rot="253262">
            <a:off x="4647220" y="4020442"/>
            <a:ext cx="1759972" cy="455774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6"/>
          <p:cNvSpPr/>
          <p:nvPr/>
        </p:nvSpPr>
        <p:spPr>
          <a:xfrm rot="253262">
            <a:off x="4542623" y="4016119"/>
            <a:ext cx="1869625" cy="504300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36"/>
          <p:cNvGrpSpPr/>
          <p:nvPr/>
        </p:nvGrpSpPr>
        <p:grpSpPr>
          <a:xfrm rot="1509790">
            <a:off x="656480" y="3626076"/>
            <a:ext cx="1853033" cy="601710"/>
            <a:chOff x="4298500" y="2194588"/>
            <a:chExt cx="462250" cy="150100"/>
          </a:xfrm>
        </p:grpSpPr>
        <p:sp>
          <p:nvSpPr>
            <p:cNvPr id="465" name="Google Shape;465;p36"/>
            <p:cNvSpPr/>
            <p:nvPr/>
          </p:nvSpPr>
          <p:spPr>
            <a:xfrm>
              <a:off x="4351350" y="2194713"/>
              <a:ext cx="365775" cy="149975"/>
            </a:xfrm>
            <a:custGeom>
              <a:avLst/>
              <a:gdLst/>
              <a:ahLst/>
              <a:cxnLst/>
              <a:rect l="l" t="t" r="r" b="b"/>
              <a:pathLst>
                <a:path w="14631" h="5999" extrusionOk="0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4665850" y="2194588"/>
              <a:ext cx="29000" cy="113800"/>
            </a:xfrm>
            <a:custGeom>
              <a:avLst/>
              <a:gdLst/>
              <a:ahLst/>
              <a:cxnLst/>
              <a:rect l="l" t="t" r="r" b="b"/>
              <a:pathLst>
                <a:path w="1160" h="4552" extrusionOk="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4298500" y="2265388"/>
              <a:ext cx="62100" cy="44450"/>
            </a:xfrm>
            <a:custGeom>
              <a:avLst/>
              <a:gdLst/>
              <a:ahLst/>
              <a:cxnLst/>
              <a:rect l="l" t="t" r="r" b="b"/>
              <a:pathLst>
                <a:path w="2484" h="1778" extrusionOk="0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4695450" y="2219438"/>
              <a:ext cx="65300" cy="44725"/>
            </a:xfrm>
            <a:custGeom>
              <a:avLst/>
              <a:gdLst/>
              <a:ahLst/>
              <a:cxnLst/>
              <a:rect l="l" t="t" r="r" b="b"/>
              <a:pathLst>
                <a:path w="2612" h="1789" extrusionOk="0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4707875" y="2243163"/>
              <a:ext cx="3525" cy="7525"/>
            </a:xfrm>
            <a:custGeom>
              <a:avLst/>
              <a:gdLst/>
              <a:ahLst/>
              <a:cxnLst/>
              <a:rect l="l" t="t" r="r" b="b"/>
              <a:pathLst>
                <a:path w="141" h="301" extrusionOk="0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4714350" y="2244513"/>
              <a:ext cx="5650" cy="8900"/>
            </a:xfrm>
            <a:custGeom>
              <a:avLst/>
              <a:gdLst/>
              <a:ahLst/>
              <a:cxnLst/>
              <a:rect l="l" t="t" r="r" b="b"/>
              <a:pathLst>
                <a:path w="226" h="356" extrusionOk="0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4723800" y="2242563"/>
              <a:ext cx="6075" cy="13475"/>
            </a:xfrm>
            <a:custGeom>
              <a:avLst/>
              <a:gdLst/>
              <a:ahLst/>
              <a:cxnLst/>
              <a:rect l="l" t="t" r="r" b="b"/>
              <a:pathLst>
                <a:path w="243" h="539" extrusionOk="0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4685725" y="2276588"/>
              <a:ext cx="13400" cy="27925"/>
            </a:xfrm>
            <a:custGeom>
              <a:avLst/>
              <a:gdLst/>
              <a:ahLst/>
              <a:cxnLst/>
              <a:rect l="l" t="t" r="r" b="b"/>
              <a:pathLst>
                <a:path w="536" h="1117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4695450" y="2278588"/>
              <a:ext cx="8950" cy="22125"/>
            </a:xfrm>
            <a:custGeom>
              <a:avLst/>
              <a:gdLst/>
              <a:ahLst/>
              <a:cxnLst/>
              <a:rect l="l" t="t" r="r" b="b"/>
              <a:pathLst>
                <a:path w="358" h="885" extrusionOk="0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4702025" y="2271838"/>
              <a:ext cx="10325" cy="21450"/>
            </a:xfrm>
            <a:custGeom>
              <a:avLst/>
              <a:gdLst/>
              <a:ahLst/>
              <a:cxnLst/>
              <a:rect l="l" t="t" r="r" b="b"/>
              <a:pathLst>
                <a:path w="413" h="858" extrusionOk="0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4705200" y="2262638"/>
              <a:ext cx="9375" cy="16700"/>
            </a:xfrm>
            <a:custGeom>
              <a:avLst/>
              <a:gdLst/>
              <a:ahLst/>
              <a:cxnLst/>
              <a:rect l="l" t="t" r="r" b="b"/>
              <a:pathLst>
                <a:path w="375" h="668" extrusionOk="0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4373000" y="2271663"/>
              <a:ext cx="18100" cy="66725"/>
            </a:xfrm>
            <a:custGeom>
              <a:avLst/>
              <a:gdLst/>
              <a:ahLst/>
              <a:cxnLst/>
              <a:rect l="l" t="t" r="r" b="b"/>
              <a:pathLst>
                <a:path w="724" h="2669" extrusionOk="0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4386500" y="2276863"/>
              <a:ext cx="18975" cy="61275"/>
            </a:xfrm>
            <a:custGeom>
              <a:avLst/>
              <a:gdLst/>
              <a:ahLst/>
              <a:cxnLst/>
              <a:rect l="l" t="t" r="r" b="b"/>
              <a:pathLst>
                <a:path w="759" h="2451" extrusionOk="0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4407375" y="2304863"/>
              <a:ext cx="10850" cy="30575"/>
            </a:xfrm>
            <a:custGeom>
              <a:avLst/>
              <a:gdLst/>
              <a:ahLst/>
              <a:cxnLst/>
              <a:rect l="l" t="t" r="r" b="b"/>
              <a:pathLst>
                <a:path w="434" h="1223" extrusionOk="0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4420750" y="2291788"/>
              <a:ext cx="8925" cy="42850"/>
            </a:xfrm>
            <a:custGeom>
              <a:avLst/>
              <a:gdLst/>
              <a:ahLst/>
              <a:cxnLst/>
              <a:rect l="l" t="t" r="r" b="b"/>
              <a:pathLst>
                <a:path w="357" h="1714" extrusionOk="0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4432525" y="2220988"/>
              <a:ext cx="12750" cy="70075"/>
            </a:xfrm>
            <a:custGeom>
              <a:avLst/>
              <a:gdLst/>
              <a:ahLst/>
              <a:cxnLst/>
              <a:rect l="l" t="t" r="r" b="b"/>
              <a:pathLst>
                <a:path w="510" h="2803" extrusionOk="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4441750" y="2305538"/>
              <a:ext cx="8625" cy="28600"/>
            </a:xfrm>
            <a:custGeom>
              <a:avLst/>
              <a:gdLst/>
              <a:ahLst/>
              <a:cxnLst/>
              <a:rect l="l" t="t" r="r" b="b"/>
              <a:pathLst>
                <a:path w="345" h="1144" extrusionOk="0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4452900" y="2238363"/>
              <a:ext cx="8300" cy="76325"/>
            </a:xfrm>
            <a:custGeom>
              <a:avLst/>
              <a:gdLst/>
              <a:ahLst/>
              <a:cxnLst/>
              <a:rect l="l" t="t" r="r" b="b"/>
              <a:pathLst>
                <a:path w="332" h="3053" extrusionOk="0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4476450" y="2217663"/>
              <a:ext cx="6700" cy="66450"/>
            </a:xfrm>
            <a:custGeom>
              <a:avLst/>
              <a:gdLst/>
              <a:ahLst/>
              <a:cxnLst/>
              <a:rect l="l" t="t" r="r" b="b"/>
              <a:pathLst>
                <a:path w="268" h="2658" extrusionOk="0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4478675" y="2296438"/>
              <a:ext cx="6700" cy="33975"/>
            </a:xfrm>
            <a:custGeom>
              <a:avLst/>
              <a:gdLst/>
              <a:ahLst/>
              <a:cxnLst/>
              <a:rect l="l" t="t" r="r" b="b"/>
              <a:pathLst>
                <a:path w="268" h="1359" extrusionOk="0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4494275" y="2288713"/>
              <a:ext cx="9900" cy="40775"/>
            </a:xfrm>
            <a:custGeom>
              <a:avLst/>
              <a:gdLst/>
              <a:ahLst/>
              <a:cxnLst/>
              <a:rect l="l" t="t" r="r" b="b"/>
              <a:pathLst>
                <a:path w="396" h="1631" extrusionOk="0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4513050" y="2286538"/>
              <a:ext cx="10125" cy="39575"/>
            </a:xfrm>
            <a:custGeom>
              <a:avLst/>
              <a:gdLst/>
              <a:ahLst/>
              <a:cxnLst/>
              <a:rect l="l" t="t" r="r" b="b"/>
              <a:pathLst>
                <a:path w="405" h="1583" extrusionOk="0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4524200" y="2250513"/>
              <a:ext cx="18225" cy="76175"/>
            </a:xfrm>
            <a:custGeom>
              <a:avLst/>
              <a:gdLst/>
              <a:ahLst/>
              <a:cxnLst/>
              <a:rect l="l" t="t" r="r" b="b"/>
              <a:pathLst>
                <a:path w="729" h="3047" extrusionOk="0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4546800" y="2287213"/>
              <a:ext cx="13075" cy="37100"/>
            </a:xfrm>
            <a:custGeom>
              <a:avLst/>
              <a:gdLst/>
              <a:ahLst/>
              <a:cxnLst/>
              <a:rect l="l" t="t" r="r" b="b"/>
              <a:pathLst>
                <a:path w="523" h="1484" extrusionOk="0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4559850" y="2258613"/>
              <a:ext cx="12600" cy="62875"/>
            </a:xfrm>
            <a:custGeom>
              <a:avLst/>
              <a:gdLst/>
              <a:ahLst/>
              <a:cxnLst/>
              <a:rect l="l" t="t" r="r" b="b"/>
              <a:pathLst>
                <a:path w="504" h="2515" extrusionOk="0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4578950" y="2242538"/>
              <a:ext cx="12125" cy="74300"/>
            </a:xfrm>
            <a:custGeom>
              <a:avLst/>
              <a:gdLst/>
              <a:ahLst/>
              <a:cxnLst/>
              <a:rect l="l" t="t" r="r" b="b"/>
              <a:pathLst>
                <a:path w="485" h="2972" extrusionOk="0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4583400" y="2207563"/>
              <a:ext cx="4350" cy="17175"/>
            </a:xfrm>
            <a:custGeom>
              <a:avLst/>
              <a:gdLst/>
              <a:ahLst/>
              <a:cxnLst/>
              <a:rect l="l" t="t" r="r" b="b"/>
              <a:pathLst>
                <a:path w="174" h="687" extrusionOk="0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4599950" y="2227738"/>
              <a:ext cx="18825" cy="88600"/>
            </a:xfrm>
            <a:custGeom>
              <a:avLst/>
              <a:gdLst/>
              <a:ahLst/>
              <a:cxnLst/>
              <a:rect l="l" t="t" r="r" b="b"/>
              <a:pathLst>
                <a:path w="753" h="3544" extrusionOk="0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4623825" y="2204838"/>
              <a:ext cx="10425" cy="69500"/>
            </a:xfrm>
            <a:custGeom>
              <a:avLst/>
              <a:gdLst/>
              <a:ahLst/>
              <a:cxnLst/>
              <a:rect l="l" t="t" r="r" b="b"/>
              <a:pathLst>
                <a:path w="417" h="2780" extrusionOk="0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4633375" y="2287213"/>
              <a:ext cx="9150" cy="21475"/>
            </a:xfrm>
            <a:custGeom>
              <a:avLst/>
              <a:gdLst/>
              <a:ahLst/>
              <a:cxnLst/>
              <a:rect l="l" t="t" r="r" b="b"/>
              <a:pathLst>
                <a:path w="366" h="859" extrusionOk="0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4647075" y="2247813"/>
              <a:ext cx="14475" cy="57600"/>
            </a:xfrm>
            <a:custGeom>
              <a:avLst/>
              <a:gdLst/>
              <a:ahLst/>
              <a:cxnLst/>
              <a:rect l="l" t="t" r="r" b="b"/>
              <a:pathLst>
                <a:path w="579" h="2304" extrusionOk="0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4663625" y="2276763"/>
              <a:ext cx="5750" cy="21300"/>
            </a:xfrm>
            <a:custGeom>
              <a:avLst/>
              <a:gdLst/>
              <a:ahLst/>
              <a:cxnLst/>
              <a:rect l="l" t="t" r="r" b="b"/>
              <a:pathLst>
                <a:path w="230" h="852" extrusionOk="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4670950" y="2290738"/>
              <a:ext cx="5425" cy="15175"/>
            </a:xfrm>
            <a:custGeom>
              <a:avLst/>
              <a:gdLst/>
              <a:ahLst/>
              <a:cxnLst/>
              <a:rect l="l" t="t" r="r" b="b"/>
              <a:pathLst>
                <a:path w="217" h="607" extrusionOk="0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4397500" y="2234313"/>
              <a:ext cx="9250" cy="28375"/>
            </a:xfrm>
            <a:custGeom>
              <a:avLst/>
              <a:gdLst/>
              <a:ahLst/>
              <a:cxnLst/>
              <a:rect l="l" t="t" r="r" b="b"/>
              <a:pathLst>
                <a:path w="370" h="1135" extrusionOk="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4404500" y="2258888"/>
              <a:ext cx="5125" cy="17750"/>
            </a:xfrm>
            <a:custGeom>
              <a:avLst/>
              <a:gdLst/>
              <a:ahLst/>
              <a:cxnLst/>
              <a:rect l="l" t="t" r="r" b="b"/>
              <a:pathLst>
                <a:path w="205" h="710" extrusionOk="0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4310925" y="2287863"/>
              <a:ext cx="6200" cy="19975"/>
            </a:xfrm>
            <a:custGeom>
              <a:avLst/>
              <a:gdLst/>
              <a:ahLst/>
              <a:cxnLst/>
              <a:rect l="l" t="t" r="r" b="b"/>
              <a:pathLst>
                <a:path w="248" h="799" extrusionOk="0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4318875" y="2290338"/>
              <a:ext cx="6400" cy="17600"/>
            </a:xfrm>
            <a:custGeom>
              <a:avLst/>
              <a:gdLst/>
              <a:ahLst/>
              <a:cxnLst/>
              <a:rect l="l" t="t" r="r" b="b"/>
              <a:pathLst>
                <a:path w="256" h="704" extrusionOk="0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4328750" y="2287838"/>
              <a:ext cx="3825" cy="13650"/>
            </a:xfrm>
            <a:custGeom>
              <a:avLst/>
              <a:gdLst/>
              <a:ahLst/>
              <a:cxnLst/>
              <a:rect l="l" t="t" r="r" b="b"/>
              <a:pathLst>
                <a:path w="153" h="546" extrusionOk="0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4337025" y="2286238"/>
              <a:ext cx="4475" cy="11175"/>
            </a:xfrm>
            <a:custGeom>
              <a:avLst/>
              <a:gdLst/>
              <a:ahLst/>
              <a:cxnLst/>
              <a:rect l="l" t="t" r="r" b="b"/>
              <a:pathLst>
                <a:path w="179" h="447" extrusionOk="0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4344350" y="2283163"/>
              <a:ext cx="5750" cy="10175"/>
            </a:xfrm>
            <a:custGeom>
              <a:avLst/>
              <a:gdLst/>
              <a:ahLst/>
              <a:cxnLst/>
              <a:rect l="l" t="t" r="r" b="b"/>
              <a:pathLst>
                <a:path w="230" h="407" extrusionOk="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64"/>
          <p:cNvSpPr/>
          <p:nvPr/>
        </p:nvSpPr>
        <p:spPr>
          <a:xfrm rot="-1002241">
            <a:off x="3447208" y="3191391"/>
            <a:ext cx="20973" cy="49846"/>
          </a:xfrm>
          <a:custGeom>
            <a:avLst/>
            <a:gdLst/>
            <a:ahLst/>
            <a:cxnLst/>
            <a:rect l="l" t="t" r="r" b="b"/>
            <a:pathLst>
              <a:path w="608" h="1445" extrusionOk="0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64"/>
          <p:cNvSpPr/>
          <p:nvPr/>
        </p:nvSpPr>
        <p:spPr>
          <a:xfrm rot="-1002241">
            <a:off x="3307819" y="2857849"/>
            <a:ext cx="6520" cy="15937"/>
          </a:xfrm>
          <a:custGeom>
            <a:avLst/>
            <a:gdLst/>
            <a:ahLst/>
            <a:cxnLst/>
            <a:rect l="l" t="t" r="r" b="b"/>
            <a:pathLst>
              <a:path w="189" h="462" extrusionOk="0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4" name="Google Shape;1884;p64"/>
          <p:cNvPicPr preferRelativeResize="0"/>
          <p:nvPr/>
        </p:nvPicPr>
        <p:blipFill rotWithShape="1">
          <a:blip r:embed="rId3"/>
          <a:srcRect l="35211" r="1317"/>
          <a:stretch/>
        </p:blipFill>
        <p:spPr>
          <a:xfrm>
            <a:off x="344970" y="914400"/>
            <a:ext cx="4068000" cy="2719988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85" name="Google Shape;1885;p64"/>
          <p:cNvGrpSpPr/>
          <p:nvPr/>
        </p:nvGrpSpPr>
        <p:grpSpPr>
          <a:xfrm rot="-574613" flipH="1">
            <a:off x="-160110" y="595916"/>
            <a:ext cx="1429528" cy="385504"/>
            <a:chOff x="5228874" y="132800"/>
            <a:chExt cx="3104856" cy="837504"/>
          </a:xfrm>
        </p:grpSpPr>
        <p:sp>
          <p:nvSpPr>
            <p:cNvPr id="1886" name="Google Shape;1886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Google Shape;1884;p64">
            <a:extLst>
              <a:ext uri="{FF2B5EF4-FFF2-40B4-BE49-F238E27FC236}">
                <a16:creationId xmlns:a16="http://schemas.microsoft.com/office/drawing/2014/main" id="{9704F492-23D4-44C9-A3F7-2EF2B9F2AFA2}"/>
              </a:ext>
            </a:extLst>
          </p:cNvPr>
          <p:cNvPicPr preferRelativeResize="0"/>
          <p:nvPr/>
        </p:nvPicPr>
        <p:blipFill rotWithShape="1">
          <a:blip r:embed="rId4"/>
          <a:srcRect l="1293" t="-1051" r="2155" b="-301"/>
          <a:stretch/>
        </p:blipFill>
        <p:spPr>
          <a:xfrm>
            <a:off x="4889513" y="949537"/>
            <a:ext cx="4032000" cy="2700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5" name="Google Shape;1885;p64">
            <a:extLst>
              <a:ext uri="{FF2B5EF4-FFF2-40B4-BE49-F238E27FC236}">
                <a16:creationId xmlns:a16="http://schemas.microsoft.com/office/drawing/2014/main" id="{D004F212-FFB1-4708-B121-48D646093394}"/>
              </a:ext>
            </a:extLst>
          </p:cNvPr>
          <p:cNvGrpSpPr/>
          <p:nvPr/>
        </p:nvGrpSpPr>
        <p:grpSpPr>
          <a:xfrm rot="-574613" flipH="1">
            <a:off x="6347371" y="721648"/>
            <a:ext cx="1429528" cy="385504"/>
            <a:chOff x="5228874" y="132800"/>
            <a:chExt cx="3104856" cy="837504"/>
          </a:xfrm>
        </p:grpSpPr>
        <p:sp>
          <p:nvSpPr>
            <p:cNvPr id="16" name="Google Shape;1886;p64">
              <a:extLst>
                <a:ext uri="{FF2B5EF4-FFF2-40B4-BE49-F238E27FC236}">
                  <a16:creationId xmlns:a16="http://schemas.microsoft.com/office/drawing/2014/main" id="{2A5421F0-3E68-4BE7-B865-00052833CA6D}"/>
                </a:ext>
              </a:extLst>
            </p:cNvPr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87;p64">
              <a:extLst>
                <a:ext uri="{FF2B5EF4-FFF2-40B4-BE49-F238E27FC236}">
                  <a16:creationId xmlns:a16="http://schemas.microsoft.com/office/drawing/2014/main" id="{E22112DE-9CFD-4493-9105-8927F4D538AF}"/>
                </a:ext>
              </a:extLst>
            </p:cNvPr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7CE6ABC-158B-414D-8DA9-C63CBBC76C7E}"/>
              </a:ext>
            </a:extLst>
          </p:cNvPr>
          <p:cNvSpPr/>
          <p:nvPr/>
        </p:nvSpPr>
        <p:spPr>
          <a:xfrm>
            <a:off x="344970" y="2857248"/>
            <a:ext cx="4032000" cy="61795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CC3D3F-DC30-44DD-9B10-02362E7EDAE3}"/>
              </a:ext>
            </a:extLst>
          </p:cNvPr>
          <p:cNvSpPr/>
          <p:nvPr/>
        </p:nvSpPr>
        <p:spPr>
          <a:xfrm>
            <a:off x="5132069" y="3009648"/>
            <a:ext cx="3666961" cy="46555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grpSp>
        <p:nvGrpSpPr>
          <p:cNvPr id="1888" name="Google Shape;1888;p64"/>
          <p:cNvGrpSpPr/>
          <p:nvPr/>
        </p:nvGrpSpPr>
        <p:grpSpPr>
          <a:xfrm rot="389384" flipH="1">
            <a:off x="4016222" y="3598160"/>
            <a:ext cx="1429619" cy="385526"/>
            <a:chOff x="5228874" y="132800"/>
            <a:chExt cx="3104856" cy="837504"/>
          </a:xfrm>
        </p:grpSpPr>
        <p:sp>
          <p:nvSpPr>
            <p:cNvPr id="1889" name="Google Shape;1889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p37"/>
          <p:cNvPicPr preferRelativeResize="0"/>
          <p:nvPr/>
        </p:nvPicPr>
        <p:blipFill rotWithShape="1">
          <a:blip r:embed="rId3"/>
          <a:srcRect l="-671" t="-3400" r="-671" b="-3400"/>
          <a:stretch/>
        </p:blipFill>
        <p:spPr>
          <a:xfrm>
            <a:off x="140970" y="662000"/>
            <a:ext cx="8682990" cy="369100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12" name="Google Shape;512;p37"/>
          <p:cNvSpPr/>
          <p:nvPr/>
        </p:nvSpPr>
        <p:spPr>
          <a:xfrm rot="253247">
            <a:off x="7048841" y="288036"/>
            <a:ext cx="1907318" cy="493937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37"/>
          <p:cNvSpPr/>
          <p:nvPr/>
        </p:nvSpPr>
        <p:spPr>
          <a:xfrm rot="253247">
            <a:off x="7049848" y="251560"/>
            <a:ext cx="1936585" cy="522367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7"/>
          <p:cNvSpPr/>
          <p:nvPr/>
        </p:nvSpPr>
        <p:spPr>
          <a:xfrm rot="253247">
            <a:off x="156560" y="4277009"/>
            <a:ext cx="1907318" cy="493937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7"/>
          <p:cNvSpPr/>
          <p:nvPr/>
        </p:nvSpPr>
        <p:spPr>
          <a:xfrm rot="253247">
            <a:off x="126287" y="4262794"/>
            <a:ext cx="1936585" cy="522367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55;p36">
            <a:extLst>
              <a:ext uri="{FF2B5EF4-FFF2-40B4-BE49-F238E27FC236}">
                <a16:creationId xmlns:a16="http://schemas.microsoft.com/office/drawing/2014/main" id="{A56CE6F0-7AA0-4FC7-8607-01C845BDA6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20828">
            <a:off x="7211435" y="2518162"/>
            <a:ext cx="3520631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02</a:t>
            </a:r>
            <a:endParaRPr b="1" dirty="0"/>
          </a:p>
        </p:txBody>
      </p:sp>
      <p:sp>
        <p:nvSpPr>
          <p:cNvPr id="509" name="Google Shape;509;p37"/>
          <p:cNvSpPr txBox="1">
            <a:spLocks noGrp="1"/>
          </p:cNvSpPr>
          <p:nvPr>
            <p:ph type="subTitle" idx="1"/>
          </p:nvPr>
        </p:nvSpPr>
        <p:spPr>
          <a:xfrm>
            <a:off x="5137748" y="2957340"/>
            <a:ext cx="3522600" cy="12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SN" dirty="0">
                <a:latin typeface="Montserrat"/>
                <a:ea typeface="Montserrat"/>
                <a:cs typeface="Montserrat"/>
                <a:sym typeface="Montserrat"/>
              </a:rPr>
              <a:t>Une proposition des 3 meilleurs plats. L’utilisateur pourra alors choisir le plat qui lui convient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64"/>
          <p:cNvSpPr/>
          <p:nvPr/>
        </p:nvSpPr>
        <p:spPr>
          <a:xfrm rot="-1002241">
            <a:off x="3447208" y="3191391"/>
            <a:ext cx="20973" cy="49846"/>
          </a:xfrm>
          <a:custGeom>
            <a:avLst/>
            <a:gdLst/>
            <a:ahLst/>
            <a:cxnLst/>
            <a:rect l="l" t="t" r="r" b="b"/>
            <a:pathLst>
              <a:path w="608" h="1445" extrusionOk="0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64"/>
          <p:cNvSpPr/>
          <p:nvPr/>
        </p:nvSpPr>
        <p:spPr>
          <a:xfrm rot="-1002241">
            <a:off x="3307819" y="2857849"/>
            <a:ext cx="6520" cy="15937"/>
          </a:xfrm>
          <a:custGeom>
            <a:avLst/>
            <a:gdLst/>
            <a:ahLst/>
            <a:cxnLst/>
            <a:rect l="l" t="t" r="r" b="b"/>
            <a:pathLst>
              <a:path w="189" h="462" extrusionOk="0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4" name="Google Shape;1884;p64"/>
          <p:cNvPicPr preferRelativeResize="0"/>
          <p:nvPr/>
        </p:nvPicPr>
        <p:blipFill rotWithShape="1">
          <a:blip r:embed="rId3"/>
          <a:srcRect l="4" t="16572" r="-882" b="-797"/>
          <a:stretch/>
        </p:blipFill>
        <p:spPr>
          <a:xfrm>
            <a:off x="2098980" y="285750"/>
            <a:ext cx="4104000" cy="4572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85" name="Google Shape;1885;p64"/>
          <p:cNvGrpSpPr/>
          <p:nvPr/>
        </p:nvGrpSpPr>
        <p:grpSpPr>
          <a:xfrm rot="-574613" flipH="1">
            <a:off x="1200061" y="92997"/>
            <a:ext cx="1429528" cy="385504"/>
            <a:chOff x="5228874" y="132800"/>
            <a:chExt cx="3104856" cy="837504"/>
          </a:xfrm>
        </p:grpSpPr>
        <p:sp>
          <p:nvSpPr>
            <p:cNvPr id="1886" name="Google Shape;1886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7CE6ABC-158B-414D-8DA9-C63CBBC76C7E}"/>
              </a:ext>
            </a:extLst>
          </p:cNvPr>
          <p:cNvSpPr/>
          <p:nvPr/>
        </p:nvSpPr>
        <p:spPr>
          <a:xfrm>
            <a:off x="2249672" y="3177510"/>
            <a:ext cx="3873298" cy="154308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grpSp>
        <p:nvGrpSpPr>
          <p:cNvPr id="1888" name="Google Shape;1888;p64"/>
          <p:cNvGrpSpPr/>
          <p:nvPr/>
        </p:nvGrpSpPr>
        <p:grpSpPr>
          <a:xfrm rot="389384" flipH="1">
            <a:off x="5776441" y="4644505"/>
            <a:ext cx="1429619" cy="385526"/>
            <a:chOff x="5228874" y="132800"/>
            <a:chExt cx="3104856" cy="837504"/>
          </a:xfrm>
        </p:grpSpPr>
        <p:sp>
          <p:nvSpPr>
            <p:cNvPr id="1889" name="Google Shape;1889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97145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Google Shape;584;p39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585" name="Google Shape;585;p39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8" name="Google Shape;608;p39"/>
          <p:cNvSpPr txBox="1">
            <a:spLocks noGrp="1"/>
          </p:cNvSpPr>
          <p:nvPr>
            <p:ph type="body" idx="1"/>
          </p:nvPr>
        </p:nvSpPr>
        <p:spPr>
          <a:xfrm rot="-45610">
            <a:off x="938266" y="1212165"/>
            <a:ext cx="3437103" cy="3043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dirty="0"/>
              <a:t>Choix des horaires pour récupérer ses produits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09" name="Google Shape;609;p39"/>
          <p:cNvSpPr txBox="1">
            <a:spLocks noGrp="1"/>
          </p:cNvSpPr>
          <p:nvPr>
            <p:ph type="title"/>
          </p:nvPr>
        </p:nvSpPr>
        <p:spPr>
          <a:xfrm>
            <a:off x="1036908" y="1078603"/>
            <a:ext cx="362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03</a:t>
            </a:r>
            <a:endParaRPr b="1" dirty="0">
              <a:solidFill>
                <a:schemeClr val="dk1"/>
              </a:solidFill>
            </a:endParaRPr>
          </a:p>
        </p:txBody>
      </p:sp>
      <p:pic>
        <p:nvPicPr>
          <p:cNvPr id="610" name="Google Shape;610;p39"/>
          <p:cNvPicPr preferRelativeResize="0"/>
          <p:nvPr/>
        </p:nvPicPr>
        <p:blipFill rotWithShape="1">
          <a:blip r:embed="rId3"/>
          <a:srcRect l="-1825" t="-6830" r="-1825" b="-6830"/>
          <a:stretch/>
        </p:blipFill>
        <p:spPr>
          <a:xfrm>
            <a:off x="5095225" y="914600"/>
            <a:ext cx="3134375" cy="3314298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11" name="Google Shape;611;p39"/>
          <p:cNvSpPr/>
          <p:nvPr/>
        </p:nvSpPr>
        <p:spPr>
          <a:xfrm rot="635354">
            <a:off x="6745217" y="636422"/>
            <a:ext cx="1834780" cy="475154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9"/>
          <p:cNvSpPr/>
          <p:nvPr/>
        </p:nvSpPr>
        <p:spPr>
          <a:xfrm rot="635354">
            <a:off x="6727775" y="627401"/>
            <a:ext cx="1862935" cy="502503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3" name="Google Shape;613;p39"/>
          <p:cNvGrpSpPr/>
          <p:nvPr/>
        </p:nvGrpSpPr>
        <p:grpSpPr>
          <a:xfrm>
            <a:off x="4773915" y="3794258"/>
            <a:ext cx="1923553" cy="836291"/>
            <a:chOff x="6849865" y="612908"/>
            <a:chExt cx="1923553" cy="836291"/>
          </a:xfrm>
        </p:grpSpPr>
        <p:sp>
          <p:nvSpPr>
            <p:cNvPr id="614" name="Google Shape;614;p39"/>
            <p:cNvSpPr/>
            <p:nvPr/>
          </p:nvSpPr>
          <p:spPr>
            <a:xfrm rot="635354">
              <a:off x="6897617" y="788822"/>
              <a:ext cx="1834780" cy="475154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 rot="635354">
              <a:off x="6880175" y="779801"/>
              <a:ext cx="1862935" cy="502503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ranny's Recipe Book by Slidesgo">
  <a:themeElements>
    <a:clrScheme name="Simple Light">
      <a:dk1>
        <a:srgbClr val="5A3E3A"/>
      </a:dk1>
      <a:lt1>
        <a:srgbClr val="FAF8F4"/>
      </a:lt1>
      <a:dk2>
        <a:srgbClr val="5A3E3A"/>
      </a:dk2>
      <a:lt2>
        <a:srgbClr val="FAF8F4"/>
      </a:lt2>
      <a:accent1>
        <a:srgbClr val="5A3E3A"/>
      </a:accent1>
      <a:accent2>
        <a:srgbClr val="FAF8F4"/>
      </a:accent2>
      <a:accent3>
        <a:srgbClr val="5A3E3A"/>
      </a:accent3>
      <a:accent4>
        <a:srgbClr val="FAF8F4"/>
      </a:accent4>
      <a:accent5>
        <a:srgbClr val="5A3E3A"/>
      </a:accent5>
      <a:accent6>
        <a:srgbClr val="FAF8F4"/>
      </a:accent6>
      <a:hlink>
        <a:srgbClr val="5A3E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244</Words>
  <Application>Microsoft Office PowerPoint</Application>
  <PresentationFormat>Affichage à l'écran (16:9)</PresentationFormat>
  <Paragraphs>41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2" baseType="lpstr">
      <vt:lpstr>Calligraffitti</vt:lpstr>
      <vt:lpstr>Didact Gothic</vt:lpstr>
      <vt:lpstr>Coming Soon</vt:lpstr>
      <vt:lpstr>Arial</vt:lpstr>
      <vt:lpstr>Nunito SemiBold</vt:lpstr>
      <vt:lpstr>Nunito</vt:lpstr>
      <vt:lpstr>Montserrat</vt:lpstr>
      <vt:lpstr>Granny's Recipe Book by Slidesgo</vt:lpstr>
      <vt:lpstr>Projet   Marmiton </vt:lpstr>
      <vt:lpstr>02</vt:lpstr>
      <vt:lpstr>Présentation PowerPoint</vt:lpstr>
      <vt:lpstr>Sites utilisés</vt:lpstr>
      <vt:lpstr>01</vt:lpstr>
      <vt:lpstr>Présentation PowerPoint</vt:lpstr>
      <vt:lpstr>02</vt:lpstr>
      <vt:lpstr>Présentation PowerPoint</vt:lpstr>
      <vt:lpstr>03</vt:lpstr>
      <vt:lpstr>Présentation PowerPoint</vt:lpstr>
      <vt:lpstr>04</vt:lpstr>
      <vt:lpstr>Présentation PowerPoint</vt:lpstr>
      <vt:lpstr>Exécution 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  Marmiton</dc:title>
  <dc:creator>Messan Daniel ADUAYOM MESSAN</dc:creator>
  <cp:lastModifiedBy>Messan Daniel ADUAYOM MESSAN</cp:lastModifiedBy>
  <cp:revision>20</cp:revision>
  <dcterms:modified xsi:type="dcterms:W3CDTF">2022-03-07T21:06:09Z</dcterms:modified>
</cp:coreProperties>
</file>